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27"/>
  </p:notesMasterIdLst>
  <p:handoutMasterIdLst>
    <p:handoutMasterId r:id="rId28"/>
  </p:handoutMasterIdLst>
  <p:sldIdLst>
    <p:sldId id="478" r:id="rId5"/>
    <p:sldId id="490" r:id="rId6"/>
    <p:sldId id="485" r:id="rId7"/>
    <p:sldId id="493" r:id="rId8"/>
    <p:sldId id="494" r:id="rId9"/>
    <p:sldId id="495" r:id="rId10"/>
    <p:sldId id="353" r:id="rId11"/>
    <p:sldId id="464" r:id="rId12"/>
    <p:sldId id="491" r:id="rId13"/>
    <p:sldId id="440" r:id="rId14"/>
    <p:sldId id="463" r:id="rId15"/>
    <p:sldId id="456" r:id="rId16"/>
    <p:sldId id="496" r:id="rId17"/>
    <p:sldId id="446" r:id="rId18"/>
    <p:sldId id="407" r:id="rId19"/>
    <p:sldId id="482" r:id="rId20"/>
    <p:sldId id="452" r:id="rId21"/>
    <p:sldId id="454" r:id="rId22"/>
    <p:sldId id="455" r:id="rId23"/>
    <p:sldId id="359" r:id="rId24"/>
    <p:sldId id="492" r:id="rId25"/>
    <p:sldId id="479" r:id="rId26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64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768" userDrawn="1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265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863">
          <p15:clr>
            <a:srgbClr val="A4A3A4"/>
          </p15:clr>
        </p15:guide>
        <p15:guide id="25" pos="4824" userDrawn="1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257">
          <p15:clr>
            <a:srgbClr val="A4A3A4"/>
          </p15:clr>
        </p15:guide>
        <p15:guide id="32" pos="4872" userDrawn="1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  <p15:guide id="35" orient="horz" pos="577">
          <p15:clr>
            <a:srgbClr val="A4A3A4"/>
          </p15:clr>
        </p15:guide>
        <p15:guide id="36" orient="horz" pos="585">
          <p15:clr>
            <a:srgbClr val="A4A3A4"/>
          </p15:clr>
        </p15:guide>
        <p15:guide id="37" orient="horz" pos="864">
          <p15:clr>
            <a:srgbClr val="A4A3A4"/>
          </p15:clr>
        </p15:guide>
        <p15:guide id="38" orient="horz" pos="584">
          <p15:clr>
            <a:srgbClr val="A4A3A4"/>
          </p15:clr>
        </p15:guide>
        <p15:guide id="39" orient="horz" pos="570">
          <p15:clr>
            <a:srgbClr val="A4A3A4"/>
          </p15:clr>
        </p15:guide>
        <p15:guide id="40" orient="horz" pos="562">
          <p15:clr>
            <a:srgbClr val="A4A3A4"/>
          </p15:clr>
        </p15:guide>
        <p15:guide id="41" orient="horz" pos="547">
          <p15:clr>
            <a:srgbClr val="A4A3A4"/>
          </p15:clr>
        </p15:guide>
        <p15:guide id="42" pos="472">
          <p15:clr>
            <a:srgbClr val="A4A3A4"/>
          </p15:clr>
        </p15:guide>
        <p15:guide id="43" pos="566">
          <p15:clr>
            <a:srgbClr val="A4A3A4"/>
          </p15:clr>
        </p15:guide>
        <p15:guide id="44" pos="936" userDrawn="1">
          <p15:clr>
            <a:srgbClr val="A4A3A4"/>
          </p15:clr>
        </p15:guide>
        <p15:guide id="45" pos="2880" userDrawn="1">
          <p15:clr>
            <a:srgbClr val="A4A3A4"/>
          </p15:clr>
        </p15:guide>
        <p15:guide id="46" orient="horz" pos="812">
          <p15:clr>
            <a:srgbClr val="A4A3A4"/>
          </p15:clr>
        </p15:guide>
        <p15:guide id="47" orient="horz" pos="667">
          <p15:clr>
            <a:srgbClr val="A4A3A4"/>
          </p15:clr>
        </p15:guide>
        <p15:guide id="48" orient="horz" pos="708">
          <p15:clr>
            <a:srgbClr val="A4A3A4"/>
          </p15:clr>
        </p15:guide>
        <p15:guide id="49" orient="horz" pos="81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8C341"/>
    <a:srgbClr val="1EB0C8"/>
    <a:srgbClr val="1EA2B6"/>
    <a:srgbClr val="08ABB7"/>
    <a:srgbClr val="1CA5B9"/>
    <a:srgbClr val="1EBAC8"/>
    <a:srgbClr val="1CA0B4"/>
    <a:srgbClr val="1CABB6"/>
    <a:srgbClr val="666666"/>
    <a:srgbClr val="464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39" autoAdjust="0"/>
    <p:restoredTop sz="91023" autoAdjust="0"/>
  </p:normalViewPr>
  <p:slideViewPr>
    <p:cSldViewPr snapToGrid="0">
      <p:cViewPr varScale="1">
        <p:scale>
          <a:sx n="89" d="100"/>
          <a:sy n="89" d="100"/>
        </p:scale>
        <p:origin x="792" y="90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64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768"/>
        <p:guide orient="horz" pos="280"/>
        <p:guide orient="horz" pos="573"/>
        <p:guide orient="horz" pos="2658"/>
        <p:guide orient="horz" pos="1619"/>
        <p:guide orient="horz" pos="1031"/>
        <p:guide orient="horz" pos="2774"/>
        <p:guide orient="horz" pos="863"/>
        <p:guide pos="4824"/>
        <p:guide pos="391"/>
        <p:guide pos="3158"/>
        <p:guide pos="5474"/>
        <p:guide pos="3987"/>
        <p:guide pos="218"/>
        <p:guide pos="257"/>
        <p:guide pos="4872"/>
        <p:guide pos="5166"/>
        <p:guide pos="485"/>
        <p:guide orient="horz" pos="577"/>
        <p:guide orient="horz" pos="585"/>
        <p:guide orient="horz" pos="864"/>
        <p:guide orient="horz" pos="584"/>
        <p:guide orient="horz" pos="570"/>
        <p:guide orient="horz" pos="562"/>
        <p:guide orient="horz" pos="547"/>
        <p:guide pos="472"/>
        <p:guide pos="566"/>
        <p:guide pos="936"/>
        <p:guide pos="2880"/>
        <p:guide orient="horz" pos="812"/>
        <p:guide orient="horz" pos="667"/>
        <p:guide orient="horz" pos="708"/>
        <p:guide orient="horz" pos="8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pPr/>
              <a:t>2/7/2017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pPr/>
              <a:t>2/7/2017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72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165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9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03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Pillars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11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72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72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rgbClr val="88C341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987552"/>
            <a:ext cx="1480576" cy="264688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-3"/>
            <a:ext cx="9144000" cy="697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89634"/>
            <a:ext cx="6457956" cy="543650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667934" y="246350"/>
            <a:ext cx="0" cy="20574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9144000" y="707789"/>
            <a:ext cx="0" cy="419887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7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None/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adipiscing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257299" y="152004"/>
            <a:ext cx="1236221" cy="406796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9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16966" y="987552"/>
            <a:ext cx="1480576" cy="264688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19" name="Content Placeholder 22"/>
          <p:cNvSpPr>
            <a:spLocks noGrp="1"/>
          </p:cNvSpPr>
          <p:nvPr>
            <p:ph sz="quarter" idx="17" hasCustomPrompt="1"/>
          </p:nvPr>
        </p:nvSpPr>
        <p:spPr>
          <a:xfrm>
            <a:off x="4762355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128016" marR="0" indent="-12801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4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CLIENT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400" baseline="0">
                <a:solidFill>
                  <a:schemeClr val="tx1"/>
                </a:solidFill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100" baseline="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21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917779"/>
            <a:ext cx="8337502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079897"/>
            <a:ext cx="8332740" cy="316706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aseline="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29612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400" baseline="0"/>
            </a:lvl1pPr>
            <a:lvl2pPr marL="557213" indent="-214313">
              <a:lnSpc>
                <a:spcPct val="120000"/>
              </a:lnSpc>
              <a:buSzPct val="100000"/>
              <a:buFont typeface="Arial"/>
              <a:buChar char="•"/>
              <a:defRPr sz="1200" baseline="0"/>
            </a:lvl2pPr>
            <a:lvl3pPr>
              <a:lnSpc>
                <a:spcPct val="120000"/>
              </a:lnSpc>
              <a:defRPr sz="1100" baseline="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079898"/>
            <a:ext cx="3810584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332311"/>
            <a:ext cx="8329612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marL="130302" marR="0" lvl="0" indent="-130302" algn="l" defTabSz="3429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10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551" y="1073150"/>
            <a:ext cx="2760662" cy="223138"/>
          </a:xfrm>
          <a:prstGeom prst="rect">
            <a:avLst/>
          </a:prstGeom>
          <a:solidFill>
            <a:srgbClr val="88C341"/>
          </a:solidFill>
        </p:spPr>
        <p:txBody>
          <a:bodyPr wrap="square" lIns="68580" tIns="34290" rIns="68580" bIns="34290">
            <a:spAutoFit/>
          </a:bodyPr>
          <a:lstStyle>
            <a:lvl1pPr marL="0" indent="0" algn="l">
              <a:buNone/>
              <a:defRPr sz="1000" baseline="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AMET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30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3"/>
            <a:ext cx="9144000" cy="697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89634"/>
            <a:ext cx="6457956" cy="543650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667934" y="246350"/>
            <a:ext cx="0" cy="20574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9144000" y="707789"/>
            <a:ext cx="0" cy="419887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4930268" y="1321135"/>
            <a:ext cx="3840479" cy="242536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129779" indent="-129779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Clr>
                <a:schemeClr val="accent4"/>
              </a:buClr>
              <a:buFont typeface="Arial"/>
              <a:buChar char="•"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8" y="1321135"/>
            <a:ext cx="3921125" cy="2730165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None/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adipiscing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18148" y="990997"/>
            <a:ext cx="1480576" cy="223138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34290" rIns="68580" bIns="3429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257299" y="152004"/>
            <a:ext cx="1236221" cy="406796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9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990148" y="990997"/>
            <a:ext cx="1480576" cy="223138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34290" rIns="68580" bIns="3429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Case Study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0994" y="170914"/>
            <a:ext cx="8337502" cy="543650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1600"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5285757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rgbClr val="88C341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02"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5285757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rgbClr val="88C341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934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8C3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85000"/>
              </a:lnSpc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2398060"/>
            <a:ext cx="7574494" cy="21914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332311"/>
            <a:ext cx="8329612" cy="31473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4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987552"/>
            <a:ext cx="1480576" cy="264688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5285757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rgbClr val="88C341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9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1" y="704274"/>
            <a:ext cx="9144000" cy="283464"/>
          </a:xfrm>
          <a:prstGeom prst="rect">
            <a:avLst/>
          </a:prstGeom>
          <a:solidFill>
            <a:srgbClr val="88C3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950590" y="844038"/>
            <a:ext cx="374223" cy="348437"/>
          </a:xfrm>
          <a:prstGeom prst="ellipse">
            <a:avLst/>
          </a:prstGeom>
          <a:solidFill>
            <a:srgbClr val="88C341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233307" y="844038"/>
            <a:ext cx="374223" cy="348437"/>
          </a:xfrm>
          <a:prstGeom prst="ellipse">
            <a:avLst/>
          </a:prstGeom>
          <a:solidFill>
            <a:srgbClr val="88C341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27516" y="844038"/>
            <a:ext cx="374223" cy="348437"/>
          </a:xfrm>
          <a:prstGeom prst="ellipse">
            <a:avLst/>
          </a:prstGeom>
          <a:solidFill>
            <a:srgbClr val="88C341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802023" y="844038"/>
            <a:ext cx="374223" cy="348437"/>
          </a:xfrm>
          <a:prstGeom prst="ellipse">
            <a:avLst/>
          </a:prstGeom>
          <a:solidFill>
            <a:srgbClr val="88C341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7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Font typeface="Arial"/>
              <a:buNone/>
              <a:defRPr sz="1200"/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2528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chemeClr val="accent4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4814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chemeClr val="accent4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7100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chemeClr val="accent4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88106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704274"/>
            <a:ext cx="778669" cy="4156362"/>
          </a:xfrm>
          <a:prstGeom prst="rect">
            <a:avLst/>
          </a:prstGeom>
          <a:solidFill>
            <a:srgbClr val="88C3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2000" baseline="0">
                <a:latin typeface="Arial Black"/>
                <a:cs typeface="Arial Black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dirty="0" smtClean="0"/>
              <a:t>CLICK TO ADD TITLE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601266" y="2608236"/>
            <a:ext cx="348437" cy="348437"/>
          </a:xfrm>
          <a:prstGeom prst="ellipse">
            <a:avLst/>
          </a:prstGeom>
          <a:solidFill>
            <a:srgbClr val="88C341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47518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01266" y="1222782"/>
            <a:ext cx="348437" cy="348436"/>
          </a:xfrm>
          <a:prstGeom prst="ellipse">
            <a:avLst/>
          </a:prstGeom>
          <a:solidFill>
            <a:srgbClr val="88C341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089728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601266" y="3993690"/>
            <a:ext cx="348437" cy="348437"/>
          </a:xfrm>
          <a:prstGeom prst="ellipse">
            <a:avLst/>
          </a:prstGeom>
          <a:solidFill>
            <a:srgbClr val="88C341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1119620" y="92407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  <a:endParaRPr lang="en-US" sz="1200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2944813" y="92407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Font typeface="Arial"/>
              <a:buChar char="•"/>
              <a:defRPr lang="en-US" sz="1200" dirty="0" smtClean="0">
                <a:solidFill>
                  <a:srgbClr val="444444"/>
                </a:solidFill>
                <a:cs typeface="Trebuchet MS"/>
              </a:defRPr>
            </a:lvl1pPr>
          </a:lstStyle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Sed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diam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nonummy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nibh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tincidunt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ut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laoreet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magna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erat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volutpat</a:t>
            </a:r>
            <a:endParaRPr lang="en-US" sz="1200" dirty="0" smtClean="0">
              <a:solidFill>
                <a:srgbClr val="444444"/>
              </a:solidFill>
              <a:latin typeface="+mn-lt"/>
              <a:cs typeface="Trebuchet MS"/>
            </a:endParaRP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1119620" y="2309525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  <a:endParaRPr lang="en-US" sz="1200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2944813" y="2309526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Font typeface="Arial"/>
              <a:buChar char="•"/>
              <a:defRPr lang="en-US" sz="1200" dirty="0" smtClean="0">
                <a:solidFill>
                  <a:srgbClr val="444444"/>
                </a:solidFill>
                <a:cs typeface="Trebuchet MS"/>
              </a:defRPr>
            </a:lvl1pPr>
          </a:lstStyle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Sed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diam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nonummy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nibh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tincidunt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ut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laoreet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magna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erat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volutpat</a:t>
            </a:r>
            <a:endParaRPr lang="en-US" sz="1200" dirty="0" smtClean="0">
              <a:solidFill>
                <a:srgbClr val="444444"/>
              </a:solidFill>
              <a:latin typeface="+mn-lt"/>
              <a:cs typeface="Trebuchet MS"/>
            </a:endParaRP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119620" y="369498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  <a:endParaRPr lang="en-US" sz="1200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2944813" y="369498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Font typeface="Arial"/>
              <a:buChar char="•"/>
              <a:defRPr lang="en-US" sz="1200" dirty="0" smtClean="0">
                <a:solidFill>
                  <a:srgbClr val="444444"/>
                </a:solidFill>
                <a:cs typeface="Trebuchet MS"/>
              </a:defRPr>
            </a:lvl1pPr>
          </a:lstStyle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Sed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diam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nonummy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nibh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tincidunt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ut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laoreet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magna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erat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volutpat</a:t>
            </a:r>
            <a:endParaRPr lang="en-US" sz="1200" dirty="0" smtClean="0">
              <a:solidFill>
                <a:srgbClr val="444444"/>
              </a:solidFill>
              <a:latin typeface="+mn-lt"/>
              <a:cs typeface="Trebuchet MS"/>
            </a:endParaRP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8718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V="1">
            <a:off x="3048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 flipV="1">
            <a:off x="6096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0" y="2800350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3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594185" y="4926576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 smtClean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  <a:endParaRPr lang="en-US" sz="600" b="0" i="0" kern="0" spc="15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  <p:pic>
        <p:nvPicPr>
          <p:cNvPr id="9" name="Picture 8" descr="IT-week-logos_IT-week-knockout.eps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98" y="4919113"/>
            <a:ext cx="486848" cy="15402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5244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53" r:id="rId4"/>
    <p:sldLayoutId id="2147483755" r:id="rId5"/>
    <p:sldLayoutId id="2147483757" r:id="rId6"/>
    <p:sldLayoutId id="2147483758" r:id="rId7"/>
    <p:sldLayoutId id="2147483759" r:id="rId8"/>
    <p:sldLayoutId id="2147483761" r:id="rId9"/>
    <p:sldLayoutId id="2147483763" r:id="rId10"/>
    <p:sldLayoutId id="2147483764" r:id="rId11"/>
    <p:sldLayoutId id="2147483711" r:id="rId12"/>
    <p:sldLayoutId id="2147483749" r:id="rId13"/>
    <p:sldLayoutId id="2147483811" r:id="rId14"/>
    <p:sldLayoutId id="2147483831" r:id="rId15"/>
    <p:sldLayoutId id="2147483779" r:id="rId16"/>
    <p:sldLayoutId id="2147483780" r:id="rId17"/>
    <p:sldLayoutId id="2147483781" r:id="rId18"/>
    <p:sldLayoutId id="2147483782" r:id="rId19"/>
    <p:sldLayoutId id="2147483783" r:id="rId20"/>
    <p:sldLayoutId id="2147483784" r:id="rId21"/>
    <p:sldLayoutId id="2147483785" r:id="rId22"/>
    <p:sldLayoutId id="2147483786" r:id="rId23"/>
    <p:sldLayoutId id="2147483787" r:id="rId24"/>
    <p:sldLayoutId id="2147483788" r:id="rId25"/>
    <p:sldLayoutId id="2147483789" r:id="rId26"/>
  </p:sldLayoutIdLst>
  <p:timing>
    <p:tnLst>
      <p:par>
        <p:cTn id="1" dur="indefinite" restart="never" nodeType="tmRoot"/>
      </p:par>
    </p:tnLst>
  </p:timing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wmf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gif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04" y="-2287"/>
            <a:ext cx="9292337" cy="523158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408634" y="1378459"/>
            <a:ext cx="4214523" cy="1604542"/>
          </a:xfrm>
        </p:spPr>
        <p:txBody>
          <a:bodyPr/>
          <a:lstStyle/>
          <a:p>
            <a:r>
              <a:rPr lang="en-US" dirty="0" smtClean="0"/>
              <a:t>LOREM IPSUM </a:t>
            </a:r>
            <a:br>
              <a:rPr lang="en-US" dirty="0" smtClean="0"/>
            </a:br>
            <a:r>
              <a:rPr lang="en-US" dirty="0" smtClean="0"/>
              <a:t>DOLOR AMET </a:t>
            </a:r>
            <a:br>
              <a:rPr lang="en-US" dirty="0" smtClean="0"/>
            </a:br>
            <a:r>
              <a:rPr lang="en-US" dirty="0" smtClean="0"/>
              <a:t>TEMPOR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437210" y="3161877"/>
            <a:ext cx="4085679" cy="284693"/>
          </a:xfrm>
        </p:spPr>
        <p:txBody>
          <a:bodyPr/>
          <a:lstStyle/>
          <a:p>
            <a:r>
              <a:rPr lang="en-US" dirty="0" smtClean="0"/>
              <a:t>LOREM IPSUM SUBTITLE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437209" y="3967217"/>
            <a:ext cx="3649662" cy="279797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rebuchet MS"/>
                <a:cs typeface="Trebuchet MS"/>
              </a:rPr>
              <a:t>FEBRUARY 1, 201</a:t>
            </a:r>
            <a:r>
              <a:rPr lang="ru-RU" dirty="0" smtClean="0">
                <a:solidFill>
                  <a:schemeClr val="tx1"/>
                </a:solidFill>
                <a:latin typeface="Trebuchet MS"/>
                <a:cs typeface="Trebuchet MS"/>
              </a:rPr>
              <a:t>7</a:t>
            </a:r>
            <a:endParaRPr lang="en-US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1586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 smtClean="0"/>
              <a:t>DOLOR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en-US" sz="1100" dirty="0">
                <a:latin typeface="Arial Black"/>
                <a:cs typeface="Arial Black"/>
              </a:rPr>
              <a:t>LOREM SIT IPSUM AMET </a:t>
            </a:r>
            <a:r>
              <a:rPr lang="en-US" sz="1100" dirty="0" smtClean="0">
                <a:latin typeface="Arial Black"/>
                <a:cs typeface="Arial Black"/>
              </a:rPr>
              <a:t>NONUMMY</a:t>
            </a:r>
            <a:endParaRPr lang="en-US" sz="1100" dirty="0" smtClean="0">
              <a:solidFill>
                <a:srgbClr val="444444"/>
              </a:solidFill>
            </a:endParaRPr>
          </a:p>
          <a:p>
            <a:pPr marL="128588" indent="-128588"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tetuer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</a:p>
          <a:p>
            <a:pPr marL="128588" indent="-128588"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</a:rPr>
              <a:t>Sed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diam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nonummy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nibh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tincidunt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ut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laoreet</a:t>
            </a:r>
            <a:r>
              <a:rPr lang="en-US" sz="1100" dirty="0">
                <a:solidFill>
                  <a:srgbClr val="444444"/>
                </a:solidFill>
              </a:rPr>
              <a:t> magna </a:t>
            </a:r>
            <a:r>
              <a:rPr lang="en-US" sz="1100" dirty="0" err="1">
                <a:solidFill>
                  <a:srgbClr val="444444"/>
                </a:solidFill>
              </a:rPr>
              <a:t>erat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volutpat</a:t>
            </a:r>
            <a:endParaRPr lang="en-US" sz="1100" dirty="0">
              <a:solidFill>
                <a:srgbClr val="444444"/>
              </a:solidFill>
            </a:endParaRPr>
          </a:p>
          <a:p>
            <a:pPr marL="128588" indent="-128588"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tetuer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</a:p>
          <a:p>
            <a:endParaRPr lang="en-US" sz="11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>
                <a:latin typeface="Arial Black"/>
                <a:cs typeface="Arial Black"/>
              </a:rPr>
              <a:t>LOREM SIT IPSUM AMET </a:t>
            </a:r>
            <a:r>
              <a:rPr lang="en-US" dirty="0" smtClean="0">
                <a:latin typeface="Arial Black"/>
                <a:cs typeface="Arial Black"/>
              </a:rPr>
              <a:t>NONUMMY</a:t>
            </a:r>
            <a:endParaRPr lang="en-US" dirty="0" smtClean="0">
              <a:solidFill>
                <a:srgbClr val="444444"/>
              </a:solidFill>
            </a:endParaRPr>
          </a:p>
          <a:p>
            <a:pPr marL="128588" indent="-128588">
              <a:buFont typeface="Arial"/>
              <a:buChar char="•"/>
            </a:pP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tetuer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</a:p>
          <a:p>
            <a:pPr marL="128588" indent="-128588">
              <a:buFont typeface="Arial"/>
              <a:buChar char="•"/>
            </a:pP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diam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nonummy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nibh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magna </a:t>
            </a:r>
            <a:r>
              <a:rPr lang="en-US" dirty="0" err="1">
                <a:solidFill>
                  <a:srgbClr val="444444"/>
                </a:solidFill>
              </a:rPr>
              <a:t>erat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endParaRPr lang="en-US" dirty="0">
              <a:solidFill>
                <a:srgbClr val="444444"/>
              </a:solidFill>
            </a:endParaRPr>
          </a:p>
          <a:p>
            <a:pPr marL="128588" indent="-128588">
              <a:buFont typeface="Arial"/>
              <a:buChar char="•"/>
            </a:pP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tetuer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>
                <a:latin typeface="Arial Black"/>
                <a:cs typeface="Arial Black"/>
              </a:rPr>
              <a:t>LOREM SIT IPSUM AMET NONUMMY</a:t>
            </a:r>
            <a:endParaRPr lang="en-US" dirty="0">
              <a:solidFill>
                <a:srgbClr val="444444"/>
              </a:solidFill>
            </a:endParaRPr>
          </a:p>
          <a:p>
            <a:pPr marL="128588" indent="-128588">
              <a:buFont typeface="Arial"/>
              <a:buChar char="•"/>
            </a:pP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tetuer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</a:p>
          <a:p>
            <a:pPr marL="128588" indent="-128588">
              <a:buFont typeface="Arial"/>
              <a:buChar char="•"/>
            </a:pP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diam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nonummy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nibh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magna </a:t>
            </a:r>
            <a:r>
              <a:rPr lang="en-US" dirty="0" err="1">
                <a:solidFill>
                  <a:srgbClr val="444444"/>
                </a:solidFill>
              </a:rPr>
              <a:t>erat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endParaRPr lang="en-US" dirty="0">
              <a:solidFill>
                <a:srgbClr val="444444"/>
              </a:solidFill>
            </a:endParaRPr>
          </a:p>
          <a:p>
            <a:pPr marL="128588" indent="-128588">
              <a:buFont typeface="Arial"/>
              <a:buChar char="•"/>
            </a:pP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tetuer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US" dirty="0">
                <a:latin typeface="Arial Black"/>
                <a:cs typeface="Arial Black"/>
              </a:rPr>
              <a:t>LOREM SIT IPSUM AMET NONUMMY</a:t>
            </a:r>
            <a:endParaRPr lang="en-US" dirty="0">
              <a:solidFill>
                <a:srgbClr val="444444"/>
              </a:solidFill>
            </a:endParaRPr>
          </a:p>
          <a:p>
            <a:pPr marL="128588" indent="-128588">
              <a:buFont typeface="Arial"/>
              <a:buChar char="•"/>
            </a:pP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tetuer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</a:p>
          <a:p>
            <a:pPr marL="128588" indent="-128588">
              <a:buFont typeface="Arial"/>
              <a:buChar char="•"/>
            </a:pP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diam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nonummy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nibh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magna </a:t>
            </a:r>
            <a:r>
              <a:rPr lang="en-US" dirty="0" err="1">
                <a:solidFill>
                  <a:srgbClr val="444444"/>
                </a:solidFill>
              </a:rPr>
              <a:t>erat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endParaRPr lang="en-US" dirty="0">
              <a:solidFill>
                <a:srgbClr val="444444"/>
              </a:solidFill>
            </a:endParaRPr>
          </a:p>
          <a:p>
            <a:pPr marL="128588" indent="-128588">
              <a:buFont typeface="Arial"/>
              <a:buChar char="•"/>
            </a:pP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tetuer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</a:p>
          <a:p>
            <a:endParaRPr lang="en-US" dirty="0"/>
          </a:p>
        </p:txBody>
      </p:sp>
      <p:cxnSp>
        <p:nvCxnSpPr>
          <p:cNvPr id="86" name="Straight Connector 85"/>
          <p:cNvCxnSpPr/>
          <p:nvPr/>
        </p:nvCxnSpPr>
        <p:spPr>
          <a:xfrm flipH="1" flipV="1">
            <a:off x="9142359" y="708318"/>
            <a:ext cx="1642" cy="388848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 flipV="1">
            <a:off x="-1642" y="708318"/>
            <a:ext cx="1642" cy="388848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4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LOREM IPSUM DOLOR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</a:t>
            </a:r>
          </a:p>
          <a:p>
            <a:r>
              <a:rPr lang="en-US" dirty="0"/>
              <a:t>Sed diam nonummy nibh tincidunt ut laoreet magna erat volutpat</a:t>
            </a:r>
          </a:p>
          <a:p>
            <a:r>
              <a:rPr lang="en-US" dirty="0"/>
              <a:t>Lorem ipsum dolor sit amet, consectetuer </a:t>
            </a:r>
            <a:r>
              <a:rPr lang="en-US" dirty="0" err="1"/>
              <a:t>adipiscing</a:t>
            </a:r>
            <a:r>
              <a:rPr lang="en-US" dirty="0"/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LOREM IPSUM DOLOR </a:t>
            </a:r>
            <a:r>
              <a:rPr lang="en-US" dirty="0" smtClean="0"/>
              <a:t>SIT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</a:t>
            </a:r>
          </a:p>
          <a:p>
            <a:r>
              <a:rPr lang="en-US" dirty="0"/>
              <a:t>Sed diam nonummy nibh tincidunt ut laoreet magna erat volutpat</a:t>
            </a:r>
          </a:p>
          <a:p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 smtClean="0"/>
              <a:t>adipiscing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LOREM IPSUM DOLOR SIT AMET </a:t>
            </a:r>
            <a:r>
              <a:rPr lang="en-US" dirty="0" smtClean="0"/>
              <a:t>DIAM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</a:t>
            </a:r>
          </a:p>
          <a:p>
            <a:r>
              <a:rPr lang="en-US" dirty="0"/>
              <a:t>Sed diam nonummy nibh tincidunt ut laoreet magna erat volutpat</a:t>
            </a:r>
          </a:p>
          <a:p>
            <a:r>
              <a:rPr lang="en-US" dirty="0"/>
              <a:t>Lorem ipsum dolor sit amet, consectetuer adipiscing </a:t>
            </a:r>
          </a:p>
        </p:txBody>
      </p:sp>
    </p:spTree>
    <p:extLst>
      <p:ext uri="{BB962C8B-B14F-4D97-AF65-F5344CB8AC3E}">
        <p14:creationId xmlns:p14="http://schemas.microsoft.com/office/powerpoint/2010/main" val="44306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920" y="707390"/>
            <a:ext cx="9141080" cy="4153808"/>
            <a:chOff x="0" y="943039"/>
            <a:chExt cx="9777422" cy="4478567"/>
          </a:xfrm>
        </p:grpSpPr>
        <p:sp>
          <p:nvSpPr>
            <p:cNvPr id="11" name="Rectangle 10"/>
            <p:cNvSpPr/>
            <p:nvPr/>
          </p:nvSpPr>
          <p:spPr>
            <a:xfrm>
              <a:off x="1" y="943039"/>
              <a:ext cx="7641712" cy="548640"/>
            </a:xfrm>
            <a:prstGeom prst="rect">
              <a:avLst/>
            </a:prstGeom>
            <a:solidFill>
              <a:srgbClr val="88C34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1504740"/>
              <a:ext cx="3232535" cy="548640"/>
            </a:xfrm>
            <a:prstGeom prst="rect">
              <a:avLst/>
            </a:prstGeom>
            <a:solidFill>
              <a:srgbClr val="88C34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0" y="2065637"/>
              <a:ext cx="3851253" cy="548640"/>
            </a:xfrm>
            <a:prstGeom prst="rect">
              <a:avLst/>
            </a:prstGeom>
            <a:solidFill>
              <a:srgbClr val="88C34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" y="2622483"/>
              <a:ext cx="2398893" cy="548640"/>
            </a:xfrm>
            <a:prstGeom prst="rect">
              <a:avLst/>
            </a:prstGeom>
            <a:solidFill>
              <a:srgbClr val="88C34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" y="3184776"/>
              <a:ext cx="6404276" cy="548640"/>
            </a:xfrm>
            <a:prstGeom prst="rect">
              <a:avLst/>
            </a:prstGeom>
            <a:solidFill>
              <a:srgbClr val="88C34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" y="3746357"/>
              <a:ext cx="4574174" cy="548640"/>
            </a:xfrm>
            <a:prstGeom prst="rect">
              <a:avLst/>
            </a:prstGeom>
            <a:solidFill>
              <a:srgbClr val="88C34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" y="4307062"/>
              <a:ext cx="2503099" cy="548640"/>
            </a:xfrm>
            <a:prstGeom prst="rect">
              <a:avLst/>
            </a:prstGeom>
            <a:solidFill>
              <a:srgbClr val="88C34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4872966"/>
              <a:ext cx="2223046" cy="548640"/>
            </a:xfrm>
            <a:prstGeom prst="rect">
              <a:avLst/>
            </a:prstGeom>
            <a:solidFill>
              <a:srgbClr val="88C34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716421" y="1048082"/>
              <a:ext cx="704666" cy="348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rgbClr val="88C341"/>
                  </a:solidFill>
                  <a:latin typeface="Trebuchet MS"/>
                  <a:cs typeface="Trebuchet MS"/>
                </a:rPr>
                <a:t>3,601</a:t>
              </a:r>
              <a:endParaRPr lang="en-US" sz="1500" dirty="0">
                <a:solidFill>
                  <a:srgbClr val="88C34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06122" y="1609783"/>
              <a:ext cx="521217" cy="348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rgbClr val="88C341"/>
                  </a:solidFill>
                  <a:latin typeface="Trebuchet MS"/>
                  <a:cs typeface="Trebuchet MS"/>
                </a:rPr>
                <a:t>539</a:t>
              </a:r>
              <a:endParaRPr lang="en-US" sz="1500" dirty="0">
                <a:solidFill>
                  <a:srgbClr val="88C34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925963" y="2170680"/>
              <a:ext cx="521217" cy="348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rgbClr val="88C341"/>
                  </a:solidFill>
                  <a:latin typeface="Trebuchet MS"/>
                  <a:cs typeface="Trebuchet MS"/>
                </a:rPr>
                <a:t>876</a:t>
              </a:r>
              <a:endParaRPr lang="en-US" sz="1500" dirty="0">
                <a:solidFill>
                  <a:srgbClr val="88C34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73603" y="2727527"/>
              <a:ext cx="521217" cy="348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rgbClr val="88C341"/>
                  </a:solidFill>
                  <a:latin typeface="Trebuchet MS"/>
                  <a:cs typeface="Trebuchet MS"/>
                </a:rPr>
                <a:t>224</a:t>
              </a:r>
              <a:endParaRPr lang="en-US" sz="1500" dirty="0">
                <a:solidFill>
                  <a:srgbClr val="88C34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478987" y="3289818"/>
              <a:ext cx="704666" cy="348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rgbClr val="88C341"/>
                  </a:solidFill>
                  <a:latin typeface="Trebuchet MS"/>
                  <a:cs typeface="Trebuchet MS"/>
                </a:rPr>
                <a:t>2,713</a:t>
              </a:r>
              <a:endParaRPr lang="en-US" sz="1500" dirty="0">
                <a:solidFill>
                  <a:srgbClr val="88C34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48884" y="3851400"/>
              <a:ext cx="704666" cy="348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rgbClr val="88C341"/>
                  </a:solidFill>
                  <a:latin typeface="Trebuchet MS"/>
                  <a:cs typeface="Trebuchet MS"/>
                </a:rPr>
                <a:t>1,303</a:t>
              </a:r>
              <a:endParaRPr lang="en-US" sz="1500" dirty="0">
                <a:solidFill>
                  <a:srgbClr val="88C34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77809" y="4418456"/>
              <a:ext cx="521217" cy="348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rgbClr val="88C341"/>
                  </a:solidFill>
                  <a:latin typeface="Trebuchet MS"/>
                  <a:cs typeface="Trebuchet MS"/>
                </a:rPr>
                <a:t>269</a:t>
              </a:r>
              <a:endParaRPr lang="en-US" sz="1500" dirty="0">
                <a:solidFill>
                  <a:srgbClr val="88C34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297757" y="4984359"/>
              <a:ext cx="521217" cy="348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rgbClr val="88C341"/>
                  </a:solidFill>
                  <a:latin typeface="Trebuchet MS"/>
                  <a:cs typeface="Trebuchet MS"/>
                </a:rPr>
                <a:t>123</a:t>
              </a:r>
              <a:endParaRPr lang="en-US" sz="1500" dirty="0">
                <a:solidFill>
                  <a:srgbClr val="88C34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2473" y="1010764"/>
              <a:ext cx="880094" cy="416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b="1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LOREM</a:t>
              </a:r>
            </a:p>
            <a:p>
              <a:pPr>
                <a:lnSpc>
                  <a:spcPct val="90000"/>
                </a:lnSpc>
              </a:pPr>
              <a:r>
                <a:rPr lang="en-US" sz="900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IPSUM DOLOR</a:t>
              </a:r>
              <a:endParaRPr lang="en-US" sz="900" dirty="0">
                <a:solidFill>
                  <a:schemeClr val="bg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52473" y="1579519"/>
              <a:ext cx="880094" cy="416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b="1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LOREM</a:t>
              </a:r>
            </a:p>
            <a:p>
              <a:pPr>
                <a:lnSpc>
                  <a:spcPct val="90000"/>
                </a:lnSpc>
              </a:pPr>
              <a:r>
                <a:rPr lang="en-US" sz="900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IPSUM DOLOR</a:t>
              </a:r>
              <a:endParaRPr lang="en-US" sz="900" dirty="0">
                <a:solidFill>
                  <a:schemeClr val="bg1"/>
                </a:solidFill>
                <a:latin typeface="Trebuchet MS"/>
                <a:cs typeface="Trebuchet MS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0" y="1495360"/>
              <a:ext cx="9777422" cy="0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0" y="2058048"/>
              <a:ext cx="9777422" cy="0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0" y="2614385"/>
              <a:ext cx="9777422" cy="0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0" y="3177073"/>
              <a:ext cx="9777422" cy="0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3739761"/>
              <a:ext cx="9777422" cy="0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4300457"/>
              <a:ext cx="9777422" cy="0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4863020"/>
              <a:ext cx="9777422" cy="0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352473" y="2128009"/>
              <a:ext cx="880094" cy="416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b="1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LOREM</a:t>
              </a:r>
            </a:p>
            <a:p>
              <a:pPr>
                <a:lnSpc>
                  <a:spcPct val="90000"/>
                </a:lnSpc>
              </a:pPr>
              <a:r>
                <a:rPr lang="en-US" sz="900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IPSUM DOLOR</a:t>
              </a:r>
              <a:endParaRPr lang="en-US" sz="900" dirty="0">
                <a:solidFill>
                  <a:schemeClr val="bg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52473" y="2696764"/>
              <a:ext cx="880094" cy="416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b="1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LOREM</a:t>
              </a:r>
            </a:p>
            <a:p>
              <a:pPr>
                <a:lnSpc>
                  <a:spcPct val="90000"/>
                </a:lnSpc>
              </a:pPr>
              <a:r>
                <a:rPr lang="en-US" sz="900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IPSUM DOLOR</a:t>
              </a:r>
              <a:endParaRPr lang="en-US" sz="900" dirty="0">
                <a:solidFill>
                  <a:schemeClr val="bg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52473" y="3256890"/>
              <a:ext cx="880094" cy="416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b="1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LOREM</a:t>
              </a:r>
            </a:p>
            <a:p>
              <a:pPr>
                <a:lnSpc>
                  <a:spcPct val="90000"/>
                </a:lnSpc>
              </a:pPr>
              <a:r>
                <a:rPr lang="en-US" sz="900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IPSUM DOLOR</a:t>
              </a:r>
              <a:endParaRPr lang="en-US" sz="900" dirty="0">
                <a:solidFill>
                  <a:schemeClr val="bg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52473" y="3825645"/>
              <a:ext cx="880094" cy="416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b="1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LOREM</a:t>
              </a:r>
            </a:p>
            <a:p>
              <a:pPr>
                <a:lnSpc>
                  <a:spcPct val="90000"/>
                </a:lnSpc>
              </a:pPr>
              <a:r>
                <a:rPr lang="en-US" sz="900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IPSUM DOLOR</a:t>
              </a:r>
              <a:endParaRPr lang="en-US" sz="900" dirty="0">
                <a:solidFill>
                  <a:schemeClr val="bg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52473" y="4385771"/>
              <a:ext cx="880094" cy="416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b="1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LOREM</a:t>
              </a:r>
            </a:p>
            <a:p>
              <a:pPr>
                <a:lnSpc>
                  <a:spcPct val="90000"/>
                </a:lnSpc>
              </a:pPr>
              <a:r>
                <a:rPr lang="en-US" sz="900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IPSUM DOLOR</a:t>
              </a:r>
              <a:endParaRPr lang="en-US" sz="900" dirty="0">
                <a:solidFill>
                  <a:schemeClr val="bg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52473" y="4954530"/>
              <a:ext cx="880094" cy="416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b="1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LOREM</a:t>
              </a:r>
            </a:p>
            <a:p>
              <a:pPr>
                <a:lnSpc>
                  <a:spcPct val="90000"/>
                </a:lnSpc>
              </a:pPr>
              <a:r>
                <a:rPr lang="en-US" sz="900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IPSUM DOLOR</a:t>
              </a:r>
              <a:endParaRPr lang="en-US" sz="900" dirty="0">
                <a:solidFill>
                  <a:schemeClr val="bg1"/>
                </a:solidFill>
                <a:latin typeface="Trebuchet MS"/>
                <a:cs typeface="Trebuchet MS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105541" y="2759920"/>
            <a:ext cx="1828718" cy="1828716"/>
            <a:chOff x="6747711" y="4325100"/>
            <a:chExt cx="1956021" cy="1956021"/>
          </a:xfrm>
          <a:solidFill>
            <a:schemeClr val="tx1"/>
          </a:solidFill>
        </p:grpSpPr>
        <p:sp>
          <p:nvSpPr>
            <p:cNvPr id="54" name="Oval 53"/>
            <p:cNvSpPr/>
            <p:nvPr/>
          </p:nvSpPr>
          <p:spPr>
            <a:xfrm>
              <a:off x="6747711" y="4325100"/>
              <a:ext cx="1956021" cy="1956021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919880" y="4800566"/>
              <a:ext cx="1613643" cy="90794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FFFFF"/>
                  </a:solidFill>
                  <a:latin typeface="Arial Black"/>
                  <a:cs typeface="Arial Black"/>
                </a:rPr>
                <a:t>9,759</a:t>
              </a:r>
            </a:p>
            <a:p>
              <a:pPr algn="ctr"/>
              <a:r>
                <a:rPr lang="en-US" sz="1700" dirty="0" smtClean="0">
                  <a:solidFill>
                    <a:srgbClr val="FFFFFF"/>
                  </a:solidFill>
                  <a:latin typeface="Arial Black"/>
                  <a:cs typeface="Arial Black"/>
                </a:rPr>
                <a:t>TOTAL</a:t>
              </a:r>
              <a:endParaRPr lang="en-US" sz="1700" dirty="0">
                <a:solidFill>
                  <a:srgbClr val="FFFFFF"/>
                </a:solidFill>
                <a:latin typeface="Arial Black"/>
                <a:cs typeface="Arial Black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 smtClean="0"/>
              <a:t>DOLOR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1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920" y="707390"/>
            <a:ext cx="9141080" cy="4153808"/>
            <a:chOff x="0" y="943039"/>
            <a:chExt cx="9777422" cy="4478567"/>
          </a:xfrm>
        </p:grpSpPr>
        <p:sp>
          <p:nvSpPr>
            <p:cNvPr id="11" name="Rectangle 10"/>
            <p:cNvSpPr/>
            <p:nvPr/>
          </p:nvSpPr>
          <p:spPr>
            <a:xfrm>
              <a:off x="1" y="943039"/>
              <a:ext cx="7641712" cy="548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1504740"/>
              <a:ext cx="3232535" cy="548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0" y="2065637"/>
              <a:ext cx="3851253" cy="548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" y="2622483"/>
              <a:ext cx="2398893" cy="548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" y="3184776"/>
              <a:ext cx="6404276" cy="548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" y="3746357"/>
              <a:ext cx="4574174" cy="548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" y="4307062"/>
              <a:ext cx="2503099" cy="548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4872966"/>
              <a:ext cx="2223046" cy="548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716421" y="1048082"/>
              <a:ext cx="704666" cy="348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accent4"/>
                  </a:solidFill>
                  <a:latin typeface="Trebuchet MS"/>
                  <a:cs typeface="Trebuchet MS"/>
                </a:rPr>
                <a:t>3,601</a:t>
              </a:r>
              <a:endParaRPr lang="en-US" sz="1500" dirty="0">
                <a:solidFill>
                  <a:schemeClr val="accent4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06122" y="1609783"/>
              <a:ext cx="521217" cy="348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accent4"/>
                  </a:solidFill>
                  <a:latin typeface="Trebuchet MS"/>
                  <a:cs typeface="Trebuchet MS"/>
                </a:rPr>
                <a:t>539</a:t>
              </a:r>
              <a:endParaRPr lang="en-US" sz="1500" dirty="0">
                <a:solidFill>
                  <a:schemeClr val="accent4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925963" y="2170680"/>
              <a:ext cx="521217" cy="348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accent4"/>
                  </a:solidFill>
                  <a:latin typeface="Trebuchet MS"/>
                  <a:cs typeface="Trebuchet MS"/>
                </a:rPr>
                <a:t>876</a:t>
              </a:r>
              <a:endParaRPr lang="en-US" sz="1500" dirty="0">
                <a:solidFill>
                  <a:schemeClr val="accent4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73603" y="2727527"/>
              <a:ext cx="521217" cy="348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accent4"/>
                  </a:solidFill>
                  <a:latin typeface="Trebuchet MS"/>
                  <a:cs typeface="Trebuchet MS"/>
                </a:rPr>
                <a:t>224</a:t>
              </a:r>
              <a:endParaRPr lang="en-US" sz="1500" dirty="0">
                <a:solidFill>
                  <a:schemeClr val="accent4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478987" y="3289818"/>
              <a:ext cx="704666" cy="348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accent4"/>
                  </a:solidFill>
                  <a:latin typeface="Trebuchet MS"/>
                  <a:cs typeface="Trebuchet MS"/>
                </a:rPr>
                <a:t>2,713</a:t>
              </a:r>
              <a:endParaRPr lang="en-US" sz="1500" dirty="0">
                <a:solidFill>
                  <a:schemeClr val="accent4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48884" y="3851400"/>
              <a:ext cx="704666" cy="348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accent4"/>
                  </a:solidFill>
                  <a:latin typeface="Trebuchet MS"/>
                  <a:cs typeface="Trebuchet MS"/>
                </a:rPr>
                <a:t>1,303</a:t>
              </a:r>
              <a:endParaRPr lang="en-US" sz="1500" dirty="0">
                <a:solidFill>
                  <a:schemeClr val="accent4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77809" y="4418456"/>
              <a:ext cx="521217" cy="348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accent4"/>
                  </a:solidFill>
                  <a:latin typeface="Trebuchet MS"/>
                  <a:cs typeface="Trebuchet MS"/>
                </a:rPr>
                <a:t>269</a:t>
              </a:r>
              <a:endParaRPr lang="en-US" sz="1500" dirty="0">
                <a:solidFill>
                  <a:schemeClr val="accent4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297757" y="4984359"/>
              <a:ext cx="521217" cy="348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accent4"/>
                  </a:solidFill>
                  <a:latin typeface="Trebuchet MS"/>
                  <a:cs typeface="Trebuchet MS"/>
                </a:rPr>
                <a:t>123</a:t>
              </a:r>
              <a:endParaRPr lang="en-US" sz="1500" dirty="0">
                <a:solidFill>
                  <a:schemeClr val="accent4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2473" y="1010764"/>
              <a:ext cx="880094" cy="416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b="1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LOREM</a:t>
              </a:r>
            </a:p>
            <a:p>
              <a:pPr>
                <a:lnSpc>
                  <a:spcPct val="90000"/>
                </a:lnSpc>
              </a:pPr>
              <a:r>
                <a:rPr lang="en-US" sz="900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IPSUM DOLOR</a:t>
              </a:r>
              <a:endParaRPr lang="en-US" sz="900" dirty="0">
                <a:solidFill>
                  <a:schemeClr val="bg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52473" y="1579519"/>
              <a:ext cx="880094" cy="416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b="1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LOREM</a:t>
              </a:r>
            </a:p>
            <a:p>
              <a:pPr>
                <a:lnSpc>
                  <a:spcPct val="90000"/>
                </a:lnSpc>
              </a:pPr>
              <a:r>
                <a:rPr lang="en-US" sz="900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IPSUM DOLOR</a:t>
              </a:r>
              <a:endParaRPr lang="en-US" sz="900" dirty="0">
                <a:solidFill>
                  <a:schemeClr val="bg1"/>
                </a:solidFill>
                <a:latin typeface="Trebuchet MS"/>
                <a:cs typeface="Trebuchet MS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0" y="1495360"/>
              <a:ext cx="9777422" cy="0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0" y="2058048"/>
              <a:ext cx="9777422" cy="0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0" y="2614385"/>
              <a:ext cx="9777422" cy="0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0" y="3177073"/>
              <a:ext cx="9777422" cy="0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3739761"/>
              <a:ext cx="9777422" cy="0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4300457"/>
              <a:ext cx="9777422" cy="0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4863020"/>
              <a:ext cx="9777422" cy="0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352473" y="2128009"/>
              <a:ext cx="880094" cy="416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b="1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LOREM</a:t>
              </a:r>
            </a:p>
            <a:p>
              <a:pPr>
                <a:lnSpc>
                  <a:spcPct val="90000"/>
                </a:lnSpc>
              </a:pPr>
              <a:r>
                <a:rPr lang="en-US" sz="900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IPSUM DOLOR</a:t>
              </a:r>
              <a:endParaRPr lang="en-US" sz="900" dirty="0">
                <a:solidFill>
                  <a:schemeClr val="bg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52473" y="2696764"/>
              <a:ext cx="880094" cy="416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b="1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LOREM</a:t>
              </a:r>
            </a:p>
            <a:p>
              <a:pPr>
                <a:lnSpc>
                  <a:spcPct val="90000"/>
                </a:lnSpc>
              </a:pPr>
              <a:r>
                <a:rPr lang="en-US" sz="900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IPSUM DOLOR</a:t>
              </a:r>
              <a:endParaRPr lang="en-US" sz="900" dirty="0">
                <a:solidFill>
                  <a:schemeClr val="bg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52473" y="3256890"/>
              <a:ext cx="880094" cy="416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b="1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LOREM</a:t>
              </a:r>
            </a:p>
            <a:p>
              <a:pPr>
                <a:lnSpc>
                  <a:spcPct val="90000"/>
                </a:lnSpc>
              </a:pPr>
              <a:r>
                <a:rPr lang="en-US" sz="900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IPSUM DOLOR</a:t>
              </a:r>
              <a:endParaRPr lang="en-US" sz="900" dirty="0">
                <a:solidFill>
                  <a:schemeClr val="bg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52473" y="3825645"/>
              <a:ext cx="880094" cy="416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b="1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LOREM</a:t>
              </a:r>
            </a:p>
            <a:p>
              <a:pPr>
                <a:lnSpc>
                  <a:spcPct val="90000"/>
                </a:lnSpc>
              </a:pPr>
              <a:r>
                <a:rPr lang="en-US" sz="900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IPSUM DOLOR</a:t>
              </a:r>
              <a:endParaRPr lang="en-US" sz="900" dirty="0">
                <a:solidFill>
                  <a:schemeClr val="bg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52473" y="4385771"/>
              <a:ext cx="880094" cy="416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b="1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LOREM</a:t>
              </a:r>
            </a:p>
            <a:p>
              <a:pPr>
                <a:lnSpc>
                  <a:spcPct val="90000"/>
                </a:lnSpc>
              </a:pPr>
              <a:r>
                <a:rPr lang="en-US" sz="900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IPSUM DOLOR</a:t>
              </a:r>
              <a:endParaRPr lang="en-US" sz="900" dirty="0">
                <a:solidFill>
                  <a:schemeClr val="bg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52473" y="4954530"/>
              <a:ext cx="880094" cy="416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b="1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LOREM</a:t>
              </a:r>
            </a:p>
            <a:p>
              <a:pPr>
                <a:lnSpc>
                  <a:spcPct val="90000"/>
                </a:lnSpc>
              </a:pPr>
              <a:r>
                <a:rPr lang="en-US" sz="900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IPSUM DOLOR</a:t>
              </a:r>
              <a:endParaRPr lang="en-US" sz="900" dirty="0">
                <a:solidFill>
                  <a:schemeClr val="bg1"/>
                </a:solidFill>
                <a:latin typeface="Trebuchet MS"/>
                <a:cs typeface="Trebuchet MS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105541" y="2759920"/>
            <a:ext cx="1828718" cy="1828716"/>
            <a:chOff x="6747711" y="4325100"/>
            <a:chExt cx="1956021" cy="1956021"/>
          </a:xfrm>
          <a:solidFill>
            <a:schemeClr val="tx1"/>
          </a:solidFill>
        </p:grpSpPr>
        <p:sp>
          <p:nvSpPr>
            <p:cNvPr id="54" name="Oval 53"/>
            <p:cNvSpPr/>
            <p:nvPr/>
          </p:nvSpPr>
          <p:spPr>
            <a:xfrm>
              <a:off x="6747711" y="4325100"/>
              <a:ext cx="1956021" cy="1956021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919880" y="4800566"/>
              <a:ext cx="1613643" cy="90794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FFFFF"/>
                  </a:solidFill>
                  <a:latin typeface="Arial Black"/>
                  <a:cs typeface="Arial Black"/>
                </a:rPr>
                <a:t>9,759</a:t>
              </a:r>
            </a:p>
            <a:p>
              <a:pPr algn="ctr"/>
              <a:r>
                <a:rPr lang="en-US" sz="1700" dirty="0" smtClean="0">
                  <a:solidFill>
                    <a:srgbClr val="FFFFFF"/>
                  </a:solidFill>
                  <a:latin typeface="Arial Black"/>
                  <a:cs typeface="Arial Black"/>
                </a:rPr>
                <a:t>TOTAL</a:t>
              </a:r>
              <a:endParaRPr lang="en-US" sz="1700" dirty="0">
                <a:solidFill>
                  <a:srgbClr val="FFFFFF"/>
                </a:solidFill>
                <a:latin typeface="Arial Black"/>
                <a:cs typeface="Arial Black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 smtClean="0"/>
              <a:t>DOLOR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3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6" name="Text Placeholder 55"/>
          <p:cNvSpPr txBox="1">
            <a:spLocks/>
          </p:cNvSpPr>
          <p:nvPr/>
        </p:nvSpPr>
        <p:spPr>
          <a:xfrm>
            <a:off x="265545" y="1722767"/>
            <a:ext cx="2511480" cy="8398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4"/>
              </a:buClr>
            </a:pPr>
            <a:r>
              <a:rPr lang="en-US" sz="1100" b="1" dirty="0">
                <a:solidFill>
                  <a:srgbClr val="444444"/>
                </a:solidFill>
                <a:latin typeface="+mn-lt"/>
              </a:rPr>
              <a:t>LOREM IPSUM DOLOR AMET</a:t>
            </a:r>
          </a:p>
          <a:p>
            <a:pPr marL="128588" indent="-128588">
              <a:buClr>
                <a:schemeClr val="accent4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+mn-lt"/>
              </a:rPr>
              <a:t>Nulla</a:t>
            </a:r>
            <a:r>
              <a:rPr lang="en-US" sz="1100" dirty="0">
                <a:solidFill>
                  <a:srgbClr val="444444"/>
                </a:solidFill>
                <a:latin typeface="+mn-lt"/>
              </a:rPr>
              <a:t> nu nisi</a:t>
            </a:r>
          </a:p>
          <a:p>
            <a:pPr marL="128588" indent="-128588">
              <a:buClr>
                <a:schemeClr val="accent4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+mn-lt"/>
              </a:rPr>
              <a:t>Risus</a:t>
            </a:r>
            <a:r>
              <a:rPr lang="en-US" sz="1100" dirty="0">
                <a:solidFill>
                  <a:srgbClr val="444444"/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+mn-lt"/>
              </a:rPr>
              <a:t>purus</a:t>
            </a:r>
            <a:r>
              <a:rPr lang="en-US" sz="1100" dirty="0">
                <a:solidFill>
                  <a:srgbClr val="444444"/>
                </a:solidFill>
                <a:latin typeface="+mn-lt"/>
              </a:rPr>
              <a:t> id </a:t>
            </a:r>
            <a:r>
              <a:rPr lang="en-US" sz="1100" dirty="0" err="1">
                <a:solidFill>
                  <a:srgbClr val="444444"/>
                </a:solidFill>
                <a:latin typeface="+mn-lt"/>
              </a:rPr>
              <a:t>fusce</a:t>
            </a:r>
            <a:endParaRPr lang="en-US" sz="1100" dirty="0">
              <a:solidFill>
                <a:srgbClr val="444444"/>
              </a:solidFill>
              <a:latin typeface="+mn-lt"/>
            </a:endParaRPr>
          </a:p>
          <a:p>
            <a:pPr marL="128588" indent="-128588">
              <a:buClr>
                <a:schemeClr val="accent4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+mn-lt"/>
              </a:rPr>
              <a:t>Lobortis</a:t>
            </a:r>
            <a:r>
              <a:rPr lang="en-US" sz="1100" dirty="0">
                <a:solidFill>
                  <a:srgbClr val="444444"/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+mn-lt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+mn-lt"/>
              </a:rPr>
              <a:t>felis</a:t>
            </a:r>
            <a:r>
              <a:rPr lang="en-US" sz="1100" dirty="0">
                <a:solidFill>
                  <a:srgbClr val="444444"/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+mn-lt"/>
              </a:rPr>
              <a:t>sed</a:t>
            </a:r>
            <a:endParaRPr lang="en-US" sz="1100" dirty="0">
              <a:solidFill>
                <a:srgbClr val="444444"/>
              </a:solidFill>
              <a:latin typeface="+mn-lt"/>
            </a:endParaRPr>
          </a:p>
        </p:txBody>
      </p:sp>
      <p:sp>
        <p:nvSpPr>
          <p:cNvPr id="36" name="Text Placeholder 55"/>
          <p:cNvSpPr txBox="1">
            <a:spLocks/>
          </p:cNvSpPr>
          <p:nvPr/>
        </p:nvSpPr>
        <p:spPr>
          <a:xfrm>
            <a:off x="3325090" y="1722767"/>
            <a:ext cx="2511480" cy="8398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4"/>
              </a:buClr>
            </a:pPr>
            <a:r>
              <a:rPr lang="en-US" sz="1100" b="1" dirty="0">
                <a:solidFill>
                  <a:srgbClr val="444444"/>
                </a:solidFill>
                <a:latin typeface="+mn-lt"/>
              </a:rPr>
              <a:t>LOREM IPSUM DOLOR AMET</a:t>
            </a:r>
          </a:p>
          <a:p>
            <a:pPr marL="128588" indent="-128588">
              <a:buClr>
                <a:schemeClr val="accent4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+mn-lt"/>
              </a:rPr>
              <a:t>Nulla</a:t>
            </a:r>
            <a:r>
              <a:rPr lang="en-US" sz="1100" dirty="0">
                <a:solidFill>
                  <a:srgbClr val="444444"/>
                </a:solidFill>
                <a:latin typeface="+mn-lt"/>
              </a:rPr>
              <a:t> nu nisi</a:t>
            </a:r>
          </a:p>
          <a:p>
            <a:pPr marL="128588" indent="-128588">
              <a:buClr>
                <a:schemeClr val="accent4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+mn-lt"/>
              </a:rPr>
              <a:t>Risus</a:t>
            </a:r>
            <a:r>
              <a:rPr lang="en-US" sz="1100" dirty="0">
                <a:solidFill>
                  <a:srgbClr val="444444"/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+mn-lt"/>
              </a:rPr>
              <a:t>purus</a:t>
            </a:r>
            <a:r>
              <a:rPr lang="en-US" sz="1100" dirty="0">
                <a:solidFill>
                  <a:srgbClr val="444444"/>
                </a:solidFill>
                <a:latin typeface="+mn-lt"/>
              </a:rPr>
              <a:t> id </a:t>
            </a:r>
            <a:r>
              <a:rPr lang="en-US" sz="1100" dirty="0" err="1">
                <a:solidFill>
                  <a:srgbClr val="444444"/>
                </a:solidFill>
                <a:latin typeface="+mn-lt"/>
              </a:rPr>
              <a:t>fusce</a:t>
            </a:r>
            <a:endParaRPr lang="en-US" sz="1100" dirty="0">
              <a:solidFill>
                <a:srgbClr val="444444"/>
              </a:solidFill>
              <a:latin typeface="+mn-lt"/>
            </a:endParaRPr>
          </a:p>
          <a:p>
            <a:pPr marL="128588" indent="-128588">
              <a:buClr>
                <a:schemeClr val="accent4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+mn-lt"/>
              </a:rPr>
              <a:t>Lobortis</a:t>
            </a:r>
            <a:r>
              <a:rPr lang="en-US" sz="1100" dirty="0" smtClean="0">
                <a:solidFill>
                  <a:srgbClr val="444444"/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+mn-lt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+mn-lt"/>
              </a:rPr>
              <a:t>felis</a:t>
            </a:r>
            <a:r>
              <a:rPr lang="en-US" sz="1100" dirty="0">
                <a:solidFill>
                  <a:srgbClr val="444444"/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+mn-lt"/>
              </a:rPr>
              <a:t>sed</a:t>
            </a:r>
            <a:endParaRPr lang="en-US" sz="1100" dirty="0">
              <a:solidFill>
                <a:srgbClr val="444444"/>
              </a:solidFill>
              <a:latin typeface="+mn-lt"/>
            </a:endParaRPr>
          </a:p>
        </p:txBody>
      </p:sp>
      <p:sp>
        <p:nvSpPr>
          <p:cNvPr id="39" name="Text Placeholder 55"/>
          <p:cNvSpPr txBox="1">
            <a:spLocks/>
          </p:cNvSpPr>
          <p:nvPr/>
        </p:nvSpPr>
        <p:spPr>
          <a:xfrm>
            <a:off x="6373084" y="1722767"/>
            <a:ext cx="2511480" cy="8398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4"/>
              </a:buClr>
            </a:pPr>
            <a:r>
              <a:rPr lang="en-US" sz="1100" b="1" dirty="0">
                <a:solidFill>
                  <a:srgbClr val="444444"/>
                </a:solidFill>
                <a:latin typeface="+mn-lt"/>
              </a:rPr>
              <a:t>LOREM IPSUM DOLOR AMET</a:t>
            </a:r>
          </a:p>
          <a:p>
            <a:pPr marL="128588" indent="-128588">
              <a:buClr>
                <a:schemeClr val="accent4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+mn-lt"/>
              </a:rPr>
              <a:t>Nulla</a:t>
            </a:r>
            <a:r>
              <a:rPr lang="en-US" sz="1100" dirty="0">
                <a:solidFill>
                  <a:srgbClr val="444444"/>
                </a:solidFill>
                <a:latin typeface="+mn-lt"/>
              </a:rPr>
              <a:t> nu nisi</a:t>
            </a:r>
          </a:p>
          <a:p>
            <a:pPr marL="128588" indent="-128588">
              <a:buClr>
                <a:schemeClr val="accent4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+mn-lt"/>
              </a:rPr>
              <a:t>Risus</a:t>
            </a:r>
            <a:r>
              <a:rPr lang="en-US" sz="1100" dirty="0">
                <a:solidFill>
                  <a:srgbClr val="444444"/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+mn-lt"/>
              </a:rPr>
              <a:t>purus</a:t>
            </a:r>
            <a:r>
              <a:rPr lang="en-US" sz="1100" dirty="0">
                <a:solidFill>
                  <a:srgbClr val="444444"/>
                </a:solidFill>
                <a:latin typeface="+mn-lt"/>
              </a:rPr>
              <a:t> id </a:t>
            </a:r>
            <a:r>
              <a:rPr lang="en-US" sz="1100" dirty="0" err="1">
                <a:solidFill>
                  <a:srgbClr val="444444"/>
                </a:solidFill>
                <a:latin typeface="+mn-lt"/>
              </a:rPr>
              <a:t>fusce</a:t>
            </a:r>
            <a:endParaRPr lang="en-US" sz="1100" dirty="0">
              <a:solidFill>
                <a:srgbClr val="444444"/>
              </a:solidFill>
              <a:latin typeface="+mn-lt"/>
            </a:endParaRPr>
          </a:p>
          <a:p>
            <a:pPr marL="128588" indent="-128588">
              <a:buClr>
                <a:schemeClr val="accent4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+mn-lt"/>
              </a:rPr>
              <a:t>Lobortis</a:t>
            </a:r>
            <a:r>
              <a:rPr lang="en-US" sz="1100" dirty="0">
                <a:solidFill>
                  <a:srgbClr val="444444"/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+mn-lt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+mn-lt"/>
              </a:rPr>
              <a:t>felis</a:t>
            </a:r>
            <a:r>
              <a:rPr lang="en-US" sz="1100" dirty="0">
                <a:solidFill>
                  <a:srgbClr val="444444"/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+mn-lt"/>
              </a:rPr>
              <a:t>sed</a:t>
            </a:r>
            <a:endParaRPr lang="en-US" sz="1100" dirty="0">
              <a:solidFill>
                <a:srgbClr val="444444"/>
              </a:solidFill>
              <a:latin typeface="+mn-lt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65545" y="3798068"/>
            <a:ext cx="2511480" cy="854274"/>
            <a:chOff x="265545" y="3798068"/>
            <a:chExt cx="2511480" cy="854274"/>
          </a:xfrm>
        </p:grpSpPr>
        <p:sp>
          <p:nvSpPr>
            <p:cNvPr id="9" name="Text Placeholder 55"/>
            <p:cNvSpPr txBox="1">
              <a:spLocks/>
            </p:cNvSpPr>
            <p:nvPr/>
          </p:nvSpPr>
          <p:spPr>
            <a:xfrm>
              <a:off x="277831" y="3798068"/>
              <a:ext cx="2245194" cy="839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lIns="365760" tIns="45720" rIns="91440" bIns="45720" rtlCol="0" anchor="ctr" anchorCtr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None/>
                <a:defRPr sz="2600" kern="1200" baseline="0">
                  <a:solidFill>
                    <a:schemeClr val="tx1"/>
                  </a:solidFill>
                  <a:latin typeface="Arial Black"/>
                  <a:ea typeface="+mn-ea"/>
                  <a:cs typeface="Arial Black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3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1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chemeClr val="accent4"/>
                </a:buClr>
              </a:pPr>
              <a:r>
                <a:rPr lang="en-US" sz="1100" b="1" dirty="0">
                  <a:solidFill>
                    <a:srgbClr val="444444"/>
                  </a:solidFill>
                  <a:latin typeface="+mn-lt"/>
                </a:rPr>
                <a:t>LOREM IPSUM DOLOR AMET</a:t>
              </a:r>
            </a:p>
            <a:p>
              <a:pPr marL="128588" indent="-128588">
                <a:buClr>
                  <a:schemeClr val="accent4"/>
                </a:buClr>
                <a:buFont typeface="Arial"/>
                <a:buChar char="•"/>
              </a:pPr>
              <a:r>
                <a:rPr lang="en-US" sz="1100" dirty="0" err="1">
                  <a:solidFill>
                    <a:srgbClr val="444444"/>
                  </a:solidFill>
                  <a:latin typeface="+mn-lt"/>
                </a:rPr>
                <a:t>Nulla</a:t>
              </a:r>
              <a:r>
                <a:rPr lang="en-US" sz="1100" dirty="0">
                  <a:solidFill>
                    <a:srgbClr val="444444"/>
                  </a:solidFill>
                  <a:latin typeface="+mn-lt"/>
                </a:rPr>
                <a:t> nu nisi</a:t>
              </a:r>
            </a:p>
            <a:p>
              <a:pPr marL="128588" indent="-128588">
                <a:buClr>
                  <a:schemeClr val="accent4"/>
                </a:buClr>
                <a:buFont typeface="Arial"/>
                <a:buChar char="•"/>
              </a:pPr>
              <a:r>
                <a:rPr lang="en-US" sz="1100" dirty="0" err="1">
                  <a:solidFill>
                    <a:srgbClr val="444444"/>
                  </a:solidFill>
                  <a:latin typeface="+mn-lt"/>
                </a:rPr>
                <a:t>Risus</a:t>
              </a:r>
              <a:r>
                <a:rPr lang="en-US" sz="1100" dirty="0">
                  <a:solidFill>
                    <a:srgbClr val="444444"/>
                  </a:solidFill>
                  <a:latin typeface="+mn-lt"/>
                </a:rPr>
                <a:t> </a:t>
              </a:r>
              <a:r>
                <a:rPr lang="en-US" sz="1100" dirty="0" err="1">
                  <a:solidFill>
                    <a:srgbClr val="444444"/>
                  </a:solidFill>
                  <a:latin typeface="+mn-lt"/>
                </a:rPr>
                <a:t>purus</a:t>
              </a:r>
              <a:r>
                <a:rPr lang="en-US" sz="1100" dirty="0">
                  <a:solidFill>
                    <a:srgbClr val="444444"/>
                  </a:solidFill>
                  <a:latin typeface="+mn-lt"/>
                </a:rPr>
                <a:t> id </a:t>
              </a:r>
              <a:r>
                <a:rPr lang="en-US" sz="1100" dirty="0" err="1">
                  <a:solidFill>
                    <a:srgbClr val="444444"/>
                  </a:solidFill>
                  <a:latin typeface="+mn-lt"/>
                </a:rPr>
                <a:t>fusce</a:t>
              </a:r>
              <a:endParaRPr lang="en-US" sz="1100" dirty="0">
                <a:solidFill>
                  <a:srgbClr val="444444"/>
                </a:solidFill>
                <a:latin typeface="+mn-lt"/>
              </a:endParaRPr>
            </a:p>
            <a:p>
              <a:pPr marL="128588" indent="-128588">
                <a:buClr>
                  <a:schemeClr val="accent4"/>
                </a:buClr>
                <a:buFont typeface="Arial"/>
                <a:buChar char="•"/>
              </a:pPr>
              <a:r>
                <a:rPr lang="en-US" sz="1100" dirty="0" err="1">
                  <a:solidFill>
                    <a:srgbClr val="444444"/>
                  </a:solidFill>
                  <a:latin typeface="+mn-lt"/>
                </a:rPr>
                <a:t>Lobortis</a:t>
              </a:r>
              <a:r>
                <a:rPr lang="en-US" sz="1100" dirty="0">
                  <a:solidFill>
                    <a:srgbClr val="444444"/>
                  </a:solidFill>
                  <a:latin typeface="+mn-lt"/>
                </a:rPr>
                <a:t> </a:t>
              </a:r>
              <a:r>
                <a:rPr lang="en-US" sz="1100" dirty="0" err="1">
                  <a:solidFill>
                    <a:srgbClr val="444444"/>
                  </a:solidFill>
                  <a:latin typeface="+mn-lt"/>
                </a:rPr>
                <a:t>ipsum</a:t>
              </a:r>
              <a:r>
                <a:rPr lang="en-US" sz="1100" dirty="0">
                  <a:solidFill>
                    <a:srgbClr val="444444"/>
                  </a:solidFill>
                  <a:latin typeface="+mn-lt"/>
                </a:rPr>
                <a:t> </a:t>
              </a:r>
              <a:r>
                <a:rPr lang="en-US" sz="1100" dirty="0" err="1">
                  <a:solidFill>
                    <a:srgbClr val="444444"/>
                  </a:solidFill>
                  <a:latin typeface="+mn-lt"/>
                </a:rPr>
                <a:t>felis</a:t>
              </a:r>
              <a:r>
                <a:rPr lang="en-US" sz="1100" dirty="0">
                  <a:solidFill>
                    <a:srgbClr val="444444"/>
                  </a:solidFill>
                  <a:latin typeface="+mn-lt"/>
                </a:rPr>
                <a:t> </a:t>
              </a:r>
              <a:r>
                <a:rPr lang="en-US" sz="1100" dirty="0" err="1">
                  <a:solidFill>
                    <a:srgbClr val="444444"/>
                  </a:solidFill>
                  <a:latin typeface="+mn-lt"/>
                </a:rPr>
                <a:t>sed</a:t>
              </a:r>
              <a:endParaRPr lang="en-US" sz="1100" dirty="0">
                <a:solidFill>
                  <a:srgbClr val="444444"/>
                </a:solidFill>
                <a:latin typeface="+mn-lt"/>
              </a:endParaRPr>
            </a:p>
          </p:txBody>
        </p:sp>
        <p:sp>
          <p:nvSpPr>
            <p:cNvPr id="42" name="Text Placeholder 55"/>
            <p:cNvSpPr txBox="1">
              <a:spLocks/>
            </p:cNvSpPr>
            <p:nvPr/>
          </p:nvSpPr>
          <p:spPr>
            <a:xfrm>
              <a:off x="265545" y="3812497"/>
              <a:ext cx="2511480" cy="8398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lIns="365760" tIns="45720" rIns="91440" bIns="45720" rtlCol="0" anchor="ctr" anchorCtr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None/>
                <a:defRPr sz="2600" kern="1200" baseline="0">
                  <a:solidFill>
                    <a:schemeClr val="tx1"/>
                  </a:solidFill>
                  <a:latin typeface="Arial Black"/>
                  <a:ea typeface="+mn-ea"/>
                  <a:cs typeface="Arial Black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3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1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chemeClr val="accent4"/>
                </a:buClr>
              </a:pPr>
              <a:r>
                <a:rPr lang="en-US" sz="1100" b="1" dirty="0">
                  <a:solidFill>
                    <a:srgbClr val="444444"/>
                  </a:solidFill>
                  <a:latin typeface="+mn-lt"/>
                </a:rPr>
                <a:t>LOREM IPSUM DOLOR AMET</a:t>
              </a:r>
            </a:p>
            <a:p>
              <a:pPr marL="128588" indent="-128588">
                <a:buClr>
                  <a:schemeClr val="accent4"/>
                </a:buClr>
                <a:buFont typeface="Arial"/>
                <a:buChar char="•"/>
              </a:pPr>
              <a:r>
                <a:rPr lang="en-US" sz="1100" dirty="0" err="1">
                  <a:solidFill>
                    <a:srgbClr val="444444"/>
                  </a:solidFill>
                  <a:latin typeface="+mn-lt"/>
                </a:rPr>
                <a:t>Nulla</a:t>
              </a:r>
              <a:r>
                <a:rPr lang="en-US" sz="1100" dirty="0">
                  <a:solidFill>
                    <a:srgbClr val="444444"/>
                  </a:solidFill>
                  <a:latin typeface="+mn-lt"/>
                </a:rPr>
                <a:t> nu nisi</a:t>
              </a:r>
            </a:p>
            <a:p>
              <a:pPr marL="128588" indent="-128588">
                <a:buClr>
                  <a:schemeClr val="accent4"/>
                </a:buClr>
                <a:buFont typeface="Arial"/>
                <a:buChar char="•"/>
              </a:pPr>
              <a:r>
                <a:rPr lang="en-US" sz="1100" dirty="0" err="1">
                  <a:solidFill>
                    <a:srgbClr val="444444"/>
                  </a:solidFill>
                  <a:latin typeface="+mn-lt"/>
                </a:rPr>
                <a:t>Risus</a:t>
              </a:r>
              <a:r>
                <a:rPr lang="en-US" sz="1100" dirty="0">
                  <a:solidFill>
                    <a:srgbClr val="444444"/>
                  </a:solidFill>
                  <a:latin typeface="+mn-lt"/>
                </a:rPr>
                <a:t> </a:t>
              </a:r>
              <a:r>
                <a:rPr lang="en-US" sz="1100" dirty="0" err="1">
                  <a:solidFill>
                    <a:srgbClr val="444444"/>
                  </a:solidFill>
                  <a:latin typeface="+mn-lt"/>
                </a:rPr>
                <a:t>purus</a:t>
              </a:r>
              <a:r>
                <a:rPr lang="en-US" sz="1100" dirty="0">
                  <a:solidFill>
                    <a:srgbClr val="444444"/>
                  </a:solidFill>
                  <a:latin typeface="+mn-lt"/>
                </a:rPr>
                <a:t> id </a:t>
              </a:r>
              <a:r>
                <a:rPr lang="en-US" sz="1100" dirty="0" err="1">
                  <a:solidFill>
                    <a:srgbClr val="444444"/>
                  </a:solidFill>
                  <a:latin typeface="+mn-lt"/>
                </a:rPr>
                <a:t>fusce</a:t>
              </a:r>
              <a:endParaRPr lang="en-US" sz="1100" dirty="0">
                <a:solidFill>
                  <a:srgbClr val="444444"/>
                </a:solidFill>
                <a:latin typeface="+mn-lt"/>
              </a:endParaRPr>
            </a:p>
            <a:p>
              <a:pPr marL="128588" indent="-128588">
                <a:buClr>
                  <a:schemeClr val="accent4"/>
                </a:buClr>
                <a:buFont typeface="Arial"/>
                <a:buChar char="•"/>
              </a:pPr>
              <a:r>
                <a:rPr lang="en-US" sz="1100" dirty="0" err="1">
                  <a:solidFill>
                    <a:srgbClr val="444444"/>
                  </a:solidFill>
                  <a:latin typeface="+mn-lt"/>
                </a:rPr>
                <a:t>Lobortis</a:t>
              </a:r>
              <a:r>
                <a:rPr lang="en-US" sz="1100" dirty="0">
                  <a:solidFill>
                    <a:srgbClr val="444444"/>
                  </a:solidFill>
                  <a:latin typeface="+mn-lt"/>
                </a:rPr>
                <a:t> </a:t>
              </a:r>
              <a:r>
                <a:rPr lang="en-US" sz="1100" dirty="0" err="1">
                  <a:solidFill>
                    <a:srgbClr val="444444"/>
                  </a:solidFill>
                  <a:latin typeface="+mn-lt"/>
                </a:rPr>
                <a:t>ipsum</a:t>
              </a:r>
              <a:r>
                <a:rPr lang="en-US" sz="1100" dirty="0">
                  <a:solidFill>
                    <a:srgbClr val="444444"/>
                  </a:solidFill>
                  <a:latin typeface="+mn-lt"/>
                </a:rPr>
                <a:t> </a:t>
              </a:r>
              <a:r>
                <a:rPr lang="en-US" sz="1100" dirty="0" err="1">
                  <a:solidFill>
                    <a:srgbClr val="444444"/>
                  </a:solidFill>
                  <a:latin typeface="+mn-lt"/>
                </a:rPr>
                <a:t>felis</a:t>
              </a:r>
              <a:r>
                <a:rPr lang="en-US" sz="1100" dirty="0">
                  <a:solidFill>
                    <a:srgbClr val="444444"/>
                  </a:solidFill>
                  <a:latin typeface="+mn-lt"/>
                </a:rPr>
                <a:t> </a:t>
              </a:r>
              <a:r>
                <a:rPr lang="en-US" sz="1100" dirty="0" err="1">
                  <a:solidFill>
                    <a:srgbClr val="444444"/>
                  </a:solidFill>
                  <a:latin typeface="+mn-lt"/>
                </a:rPr>
                <a:t>sed</a:t>
              </a:r>
              <a:endParaRPr lang="en-US" sz="1100" dirty="0">
                <a:solidFill>
                  <a:srgbClr val="444444"/>
                </a:solidFill>
                <a:latin typeface="+mn-lt"/>
              </a:endParaRPr>
            </a:p>
          </p:txBody>
        </p:sp>
      </p:grpSp>
      <p:sp>
        <p:nvSpPr>
          <p:cNvPr id="45" name="Text Placeholder 55"/>
          <p:cNvSpPr txBox="1">
            <a:spLocks/>
          </p:cNvSpPr>
          <p:nvPr/>
        </p:nvSpPr>
        <p:spPr>
          <a:xfrm>
            <a:off x="3325090" y="3812497"/>
            <a:ext cx="2511480" cy="8398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4"/>
              </a:buClr>
            </a:pPr>
            <a:r>
              <a:rPr lang="en-US" sz="1100" b="1" dirty="0">
                <a:solidFill>
                  <a:srgbClr val="444444"/>
                </a:solidFill>
                <a:latin typeface="+mn-lt"/>
              </a:rPr>
              <a:t>LOREM IPSUM DOLOR AMET</a:t>
            </a:r>
          </a:p>
          <a:p>
            <a:pPr marL="128588" indent="-128588">
              <a:buClr>
                <a:schemeClr val="accent4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+mn-lt"/>
              </a:rPr>
              <a:t>Nulla</a:t>
            </a:r>
            <a:r>
              <a:rPr lang="en-US" sz="1100" dirty="0">
                <a:solidFill>
                  <a:srgbClr val="444444"/>
                </a:solidFill>
                <a:latin typeface="+mn-lt"/>
              </a:rPr>
              <a:t> nu nisi</a:t>
            </a:r>
          </a:p>
          <a:p>
            <a:pPr marL="128588" indent="-128588">
              <a:buClr>
                <a:schemeClr val="accent4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+mn-lt"/>
              </a:rPr>
              <a:t>Risus</a:t>
            </a:r>
            <a:r>
              <a:rPr lang="en-US" sz="1100" dirty="0">
                <a:solidFill>
                  <a:srgbClr val="444444"/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+mn-lt"/>
              </a:rPr>
              <a:t>purus</a:t>
            </a:r>
            <a:r>
              <a:rPr lang="en-US" sz="1100" dirty="0">
                <a:solidFill>
                  <a:srgbClr val="444444"/>
                </a:solidFill>
                <a:latin typeface="+mn-lt"/>
              </a:rPr>
              <a:t> id </a:t>
            </a:r>
            <a:r>
              <a:rPr lang="en-US" sz="1100" dirty="0" err="1">
                <a:solidFill>
                  <a:srgbClr val="444444"/>
                </a:solidFill>
                <a:latin typeface="+mn-lt"/>
              </a:rPr>
              <a:t>fusce</a:t>
            </a:r>
            <a:endParaRPr lang="en-US" sz="1100" dirty="0">
              <a:solidFill>
                <a:srgbClr val="444444"/>
              </a:solidFill>
              <a:latin typeface="+mn-lt"/>
            </a:endParaRPr>
          </a:p>
          <a:p>
            <a:pPr marL="128588" indent="-128588">
              <a:buClr>
                <a:schemeClr val="accent4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+mn-lt"/>
              </a:rPr>
              <a:t>Lobortis</a:t>
            </a:r>
            <a:r>
              <a:rPr lang="en-US" sz="1100" dirty="0">
                <a:solidFill>
                  <a:srgbClr val="444444"/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+mn-lt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+mn-lt"/>
              </a:rPr>
              <a:t>felis</a:t>
            </a:r>
            <a:r>
              <a:rPr lang="en-US" sz="1100" dirty="0">
                <a:solidFill>
                  <a:srgbClr val="444444"/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+mn-lt"/>
              </a:rPr>
              <a:t>sed</a:t>
            </a:r>
            <a:endParaRPr lang="en-US" sz="1100" dirty="0">
              <a:solidFill>
                <a:srgbClr val="444444"/>
              </a:solidFill>
              <a:latin typeface="+mn-lt"/>
            </a:endParaRPr>
          </a:p>
        </p:txBody>
      </p:sp>
      <p:sp>
        <p:nvSpPr>
          <p:cNvPr id="48" name="Text Placeholder 55"/>
          <p:cNvSpPr txBox="1">
            <a:spLocks/>
          </p:cNvSpPr>
          <p:nvPr/>
        </p:nvSpPr>
        <p:spPr>
          <a:xfrm>
            <a:off x="6373084" y="3812497"/>
            <a:ext cx="2511480" cy="8398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4"/>
              </a:buClr>
            </a:pPr>
            <a:r>
              <a:rPr lang="en-US" sz="1100" b="1" dirty="0">
                <a:solidFill>
                  <a:srgbClr val="444444"/>
                </a:solidFill>
                <a:latin typeface="+mn-lt"/>
              </a:rPr>
              <a:t>LOREM IPSUM DOLOR AMET</a:t>
            </a:r>
          </a:p>
          <a:p>
            <a:pPr marL="128588" indent="-128588">
              <a:buClr>
                <a:schemeClr val="accent4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+mn-lt"/>
              </a:rPr>
              <a:t>Nulla</a:t>
            </a:r>
            <a:r>
              <a:rPr lang="en-US" sz="1100" dirty="0">
                <a:solidFill>
                  <a:srgbClr val="444444"/>
                </a:solidFill>
                <a:latin typeface="+mn-lt"/>
              </a:rPr>
              <a:t> nu nisi</a:t>
            </a:r>
          </a:p>
          <a:p>
            <a:pPr marL="128588" indent="-128588">
              <a:buClr>
                <a:schemeClr val="accent4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+mn-lt"/>
              </a:rPr>
              <a:t>Risus</a:t>
            </a:r>
            <a:r>
              <a:rPr lang="en-US" sz="1100" dirty="0">
                <a:solidFill>
                  <a:srgbClr val="444444"/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+mn-lt"/>
              </a:rPr>
              <a:t>purus</a:t>
            </a:r>
            <a:r>
              <a:rPr lang="en-US" sz="1100" dirty="0">
                <a:solidFill>
                  <a:srgbClr val="444444"/>
                </a:solidFill>
                <a:latin typeface="+mn-lt"/>
              </a:rPr>
              <a:t> id </a:t>
            </a:r>
            <a:r>
              <a:rPr lang="en-US" sz="1100" dirty="0" err="1">
                <a:solidFill>
                  <a:srgbClr val="444444"/>
                </a:solidFill>
                <a:latin typeface="+mn-lt"/>
              </a:rPr>
              <a:t>fusce</a:t>
            </a:r>
            <a:endParaRPr lang="en-US" sz="1100" dirty="0">
              <a:solidFill>
                <a:srgbClr val="444444"/>
              </a:solidFill>
              <a:latin typeface="+mn-lt"/>
            </a:endParaRPr>
          </a:p>
          <a:p>
            <a:pPr marL="128588" indent="-128588">
              <a:buClr>
                <a:schemeClr val="accent4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+mn-lt"/>
              </a:rPr>
              <a:t>Lobortis</a:t>
            </a:r>
            <a:r>
              <a:rPr lang="en-US" sz="1100" dirty="0">
                <a:solidFill>
                  <a:srgbClr val="444444"/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+mn-lt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+mn-lt"/>
              </a:rPr>
              <a:t>felis</a:t>
            </a:r>
            <a:r>
              <a:rPr lang="en-US" sz="1100" dirty="0">
                <a:solidFill>
                  <a:srgbClr val="444444"/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+mn-lt"/>
              </a:rPr>
              <a:t>sed</a:t>
            </a:r>
            <a:endParaRPr lang="en-US" sz="1100" dirty="0">
              <a:solidFill>
                <a:srgbClr val="444444"/>
              </a:solidFill>
              <a:latin typeface="+mn-lt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8C34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76709" y="3051770"/>
            <a:ext cx="597022" cy="59702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88C34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248845" y="3133183"/>
            <a:ext cx="559028" cy="55902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8C34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208680" y="1031336"/>
            <a:ext cx="718817" cy="51344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8C34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343507" y="3076347"/>
            <a:ext cx="501866" cy="64341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88C34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372771" y="966935"/>
            <a:ext cx="429183" cy="65027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88C34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65854" y="1021569"/>
            <a:ext cx="597022" cy="51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2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931085"/>
              </p:ext>
            </p:extLst>
          </p:nvPr>
        </p:nvGraphicFramePr>
        <p:xfrm>
          <a:off x="544286" y="990026"/>
          <a:ext cx="7761514" cy="3561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5838"/>
                <a:gridCol w="3765676"/>
              </a:tblGrid>
              <a:tr h="270503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 Black"/>
                          <a:cs typeface="Arial Black"/>
                        </a:rPr>
                        <a:t>SELECTED CLIENTS</a:t>
                      </a:r>
                      <a:endParaRPr lang="en-US" sz="1200" b="1" dirty="0" smtClean="0">
                        <a:latin typeface="Arial Black"/>
                        <a:cs typeface="Arial Black"/>
                      </a:endParaRPr>
                    </a:p>
                  </a:txBody>
                  <a:tcPr marL="85422" marR="85422" marT="42711" marB="42711">
                    <a:lnL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C34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2266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5422" marR="85422" marT="42711" marB="42711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5422" marR="85422" marT="42711" marB="42711">
                    <a:lnL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2266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5422" marR="85422" marT="42711" marB="42711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5422" marR="85422" marT="42711" marB="42711">
                    <a:lnL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2266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5422" marR="85422" marT="42711" marB="42711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5422" marR="85422" marT="42711" marB="42711">
                    <a:lnL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2266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5422" marR="85422" marT="42711" marB="42711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5422" marR="85422" marT="42711" marB="42711">
                    <a:lnL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9" name="Picture 2" descr="File:The Coca-Cola Company logo.sv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7754" y="1503723"/>
            <a:ext cx="2028516" cy="41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4892" y="3945750"/>
            <a:ext cx="819310" cy="40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0" descr="Thomson-Reuters.wmf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238" y="1481311"/>
            <a:ext cx="1720620" cy="382360"/>
          </a:xfrm>
          <a:prstGeom prst="rect">
            <a:avLst/>
          </a:prstGeom>
        </p:spPr>
      </p:pic>
      <p:pic>
        <p:nvPicPr>
          <p:cNvPr id="32" name="Picture 31" descr="LPL_logo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8023" y="3909031"/>
            <a:ext cx="1987978" cy="441400"/>
          </a:xfrm>
          <a:prstGeom prst="rect">
            <a:avLst/>
          </a:prstGeom>
        </p:spPr>
      </p:pic>
      <p:pic>
        <p:nvPicPr>
          <p:cNvPr id="33" name="Picture 32" descr="IHG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213" y="3142552"/>
            <a:ext cx="923598" cy="485814"/>
          </a:xfrm>
          <a:prstGeom prst="rect">
            <a:avLst/>
          </a:prstGeom>
        </p:spPr>
      </p:pic>
      <p:pic>
        <p:nvPicPr>
          <p:cNvPr id="34" name="Picture 33" descr="Expedia_logo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991" y="3180653"/>
            <a:ext cx="1165114" cy="326230"/>
          </a:xfrm>
          <a:prstGeom prst="rect">
            <a:avLst/>
          </a:prstGeom>
        </p:spPr>
      </p:pic>
      <p:pic>
        <p:nvPicPr>
          <p:cNvPr id="35" name="Picture 34" descr="Renaissance Capital Logo.jpg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04"/>
          <a:stretch/>
        </p:blipFill>
        <p:spPr>
          <a:xfrm>
            <a:off x="5783877" y="2189899"/>
            <a:ext cx="1661341" cy="692226"/>
          </a:xfrm>
          <a:prstGeom prst="rect">
            <a:avLst/>
          </a:prstGeom>
        </p:spPr>
      </p:pic>
      <p:pic>
        <p:nvPicPr>
          <p:cNvPr id="36" name="Picture 35" descr="ubs_logo.jp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6385" y="2310072"/>
            <a:ext cx="1091252" cy="41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0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46016"/>
              </p:ext>
            </p:extLst>
          </p:nvPr>
        </p:nvGraphicFramePr>
        <p:xfrm>
          <a:off x="544286" y="996376"/>
          <a:ext cx="7761514" cy="3561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1643"/>
                <a:gridCol w="3869871"/>
              </a:tblGrid>
              <a:tr h="270503">
                <a:tc gridSpan="2"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 Black"/>
                          <a:cs typeface="Arial Black"/>
                        </a:rPr>
                        <a:t>PLATFORMS/SOLUTIONS</a:t>
                      </a:r>
                      <a:endParaRPr lang="en-US" sz="1200" b="1" dirty="0">
                        <a:latin typeface="Arial Black"/>
                        <a:cs typeface="Arial Black"/>
                      </a:endParaRPr>
                    </a:p>
                  </a:txBody>
                  <a:tcPr marL="85422" marR="85422" marT="42711" marB="42711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C34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2266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5422" marR="85422" marT="42711" marB="42711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5422" marR="85422" marT="42711" marB="42711">
                    <a:lnL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2266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5422" marR="85422" marT="42711" marB="42711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5422" marR="85422" marT="42711" marB="42711">
                    <a:lnL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2266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5422" marR="85422" marT="42711" marB="42711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5422" marR="85422" marT="42711" marB="42711">
                    <a:lnL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2266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5422" marR="85422" marT="42711" marB="42711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5422" marR="85422" marT="42711" marB="42711">
                    <a:lnL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7" name="Picture 36" descr="ib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0107" y="1504385"/>
            <a:ext cx="700216" cy="368314"/>
          </a:xfrm>
          <a:prstGeom prst="rect">
            <a:avLst/>
          </a:prstGeom>
        </p:spPr>
      </p:pic>
      <p:pic>
        <p:nvPicPr>
          <p:cNvPr id="38" name="Picture 37" descr="oracel_logo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9698" y="3189488"/>
            <a:ext cx="1542198" cy="29706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6453" y="3935686"/>
            <a:ext cx="488690" cy="484354"/>
          </a:xfrm>
          <a:prstGeom prst="rect">
            <a:avLst/>
          </a:prstGeom>
        </p:spPr>
      </p:pic>
      <p:pic>
        <p:nvPicPr>
          <p:cNvPr id="40" name="Picture 14" descr="http://www.eswlab.com/upfileA/pslogofinalfinal.gif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2375" y="2357233"/>
            <a:ext cx="1156844" cy="37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tibco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8904" y="2305896"/>
            <a:ext cx="1162624" cy="42319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0881" y="3216604"/>
            <a:ext cx="1018668" cy="269948"/>
          </a:xfrm>
          <a:prstGeom prst="rect">
            <a:avLst/>
          </a:prstGeom>
        </p:spPr>
      </p:pic>
      <p:pic>
        <p:nvPicPr>
          <p:cNvPr id="43" name="Picture 42" descr="mulesoft-logo-hires.jp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503" y="1482685"/>
            <a:ext cx="1290588" cy="377552"/>
          </a:xfrm>
          <a:prstGeom prst="rect">
            <a:avLst/>
          </a:prstGeom>
        </p:spPr>
      </p:pic>
      <p:pic>
        <p:nvPicPr>
          <p:cNvPr id="44" name="Picture 43" descr="BizTalk_2.jpg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5125" y="3878957"/>
            <a:ext cx="970182" cy="5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0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solidFill>
            <a:srgbClr val="88C34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solidFill>
            <a:srgbClr val="88C34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solidFill>
            <a:srgbClr val="88C34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solidFill>
            <a:srgbClr val="88C341"/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7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18148" y="990997"/>
            <a:ext cx="1057534" cy="223138"/>
          </a:xfrm>
          <a:prstGeom prst="rect">
            <a:avLst/>
          </a:prstGeo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SITE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>
                <a:solidFill>
                  <a:srgbClr val="444444"/>
                </a:solidFill>
                <a:ea typeface="ＭＳ Ｐゴシック" pitchFamily="34" charset="-128"/>
              </a:rPr>
              <a:t>Lorem</a:t>
            </a:r>
            <a:r>
              <a:rPr lang="en-US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minum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sit </a:t>
            </a:r>
            <a:r>
              <a:rPr lang="en-US" dirty="0" smtClean="0">
                <a:solidFill>
                  <a:srgbClr val="444444"/>
                </a:solidFill>
              </a:rPr>
              <a:t/>
            </a:r>
            <a:br>
              <a:rPr lang="en-US" dirty="0" smtClean="0">
                <a:solidFill>
                  <a:srgbClr val="444444"/>
                </a:solidFill>
              </a:rPr>
            </a:b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enim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odio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venenatis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smtClean="0">
                <a:solidFill>
                  <a:srgbClr val="444444"/>
                </a:solidFill>
              </a:rPr>
              <a:t/>
            </a:r>
            <a:br>
              <a:rPr lang="en-US" dirty="0" smtClean="0">
                <a:solidFill>
                  <a:srgbClr val="444444"/>
                </a:solidFill>
              </a:rPr>
            </a:br>
            <a:r>
              <a:rPr lang="en-US" dirty="0" err="1" smtClean="0">
                <a:solidFill>
                  <a:srgbClr val="444444"/>
                </a:solidFill>
              </a:rPr>
              <a:t>egestas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Donec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molestie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enim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smtClean="0">
                <a:solidFill>
                  <a:srgbClr val="444444"/>
                </a:solidFill>
              </a:rPr>
              <a:t/>
            </a:r>
            <a:br>
              <a:rPr lang="en-US" dirty="0" smtClean="0">
                <a:solidFill>
                  <a:srgbClr val="444444"/>
                </a:solidFill>
              </a:rPr>
            </a:br>
            <a:r>
              <a:rPr lang="en-US" dirty="0" err="1" smtClean="0">
                <a:solidFill>
                  <a:srgbClr val="444444"/>
                </a:solidFill>
              </a:rPr>
              <a:t>Aenean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>
                <a:solidFill>
                  <a:srgbClr val="444444"/>
                </a:solidFill>
              </a:rPr>
              <a:t>id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accumsan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smtClean="0">
                <a:solidFill>
                  <a:srgbClr val="444444"/>
                </a:solidFill>
              </a:rPr>
              <a:t/>
            </a:r>
            <a:br>
              <a:rPr lang="en-US" dirty="0" smtClean="0">
                <a:solidFill>
                  <a:srgbClr val="444444"/>
                </a:solidFill>
              </a:rPr>
            </a:br>
            <a:r>
              <a:rPr lang="en-US" dirty="0" err="1" smtClean="0">
                <a:solidFill>
                  <a:srgbClr val="444444"/>
                </a:solidFill>
              </a:rPr>
              <a:t>iaculis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urna</a:t>
            </a:r>
            <a:r>
              <a:rPr lang="en-US" dirty="0">
                <a:solidFill>
                  <a:srgbClr val="444444"/>
                </a:solidFill>
              </a:rPr>
              <a:t>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facilisis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velit</a:t>
            </a:r>
            <a:r>
              <a:rPr lang="en-US" dirty="0">
                <a:solidFill>
                  <a:srgbClr val="444444"/>
                </a:solidFill>
              </a:rPr>
              <a:t>.</a:t>
            </a:r>
            <a:endParaRPr lang="en-US" dirty="0" smtClean="0"/>
          </a:p>
        </p:txBody>
      </p:sp>
      <p:pic>
        <p:nvPicPr>
          <p:cNvPr id="8" name="Picture Placeholder 7" descr="sportchek4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5" b="215"/>
          <a:stretch>
            <a:fillRect/>
          </a:stretch>
        </p:blipFill>
        <p:spPr>
          <a:xfrm>
            <a:off x="257299" y="194336"/>
            <a:ext cx="1236221" cy="406796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4990148" y="990997"/>
            <a:ext cx="1385147" cy="223138"/>
          </a:xfrm>
          <a:prstGeom prst="rect">
            <a:avLst/>
          </a:prstGeo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KEY HIGHLIGHTS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4930268" y="1321135"/>
            <a:ext cx="3840479" cy="3271185"/>
          </a:xfrm>
          <a:prstGeom prst="rect">
            <a:avLst/>
          </a:prstGeom>
        </p:spPr>
        <p:txBody>
          <a:bodyPr/>
          <a:lstStyle/>
          <a:p>
            <a:pPr marL="127397" lvl="2" indent="-127397">
              <a:lnSpc>
                <a:spcPct val="110000"/>
              </a:lnSpc>
              <a:spcBef>
                <a:spcPts val="0"/>
              </a:spcBef>
              <a:spcAft>
                <a:spcPts val="975"/>
              </a:spcAft>
              <a:buClr>
                <a:schemeClr val="accent4"/>
              </a:buClr>
              <a:defRPr/>
            </a:pP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Lorem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ispum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dolors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amet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minim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venia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,</a:t>
            </a:r>
          </a:p>
          <a:p>
            <a:pPr marL="127397" lvl="2" indent="-127397">
              <a:lnSpc>
                <a:spcPct val="110000"/>
              </a:lnSpc>
              <a:spcBef>
                <a:spcPts val="0"/>
              </a:spcBef>
              <a:spcAft>
                <a:spcPts val="975"/>
              </a:spcAft>
              <a:buClr>
                <a:schemeClr val="accent4"/>
              </a:buClr>
              <a:defRPr/>
            </a:pP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Vero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eros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delenit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augue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placerat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facer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possim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assum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typi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non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etiam</a:t>
            </a:r>
            <a:endParaRPr lang="en-US" sz="1400" dirty="0">
              <a:solidFill>
                <a:srgbClr val="444444"/>
              </a:solidFill>
              <a:ea typeface="ＭＳ Ｐゴシック" pitchFamily="34" charset="-128"/>
            </a:endParaRPr>
          </a:p>
          <a:p>
            <a:pPr marL="127397" lvl="2" indent="-127397">
              <a:lnSpc>
                <a:spcPct val="110000"/>
              </a:lnSpc>
              <a:spcBef>
                <a:spcPts val="0"/>
              </a:spcBef>
              <a:spcAft>
                <a:spcPts val="975"/>
              </a:spcAft>
              <a:buClr>
                <a:schemeClr val="accent4"/>
              </a:buClr>
              <a:defRPr/>
            </a:pP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Claritas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est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etiam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etiam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processus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est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et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nunc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videntur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paru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clari</a:t>
            </a:r>
            <a:endParaRPr lang="en-US" sz="1400" dirty="0">
              <a:solidFill>
                <a:srgbClr val="444444"/>
              </a:solidFill>
              <a:ea typeface="ＭＳ Ｐゴシック" pitchFamily="34" charset="-128"/>
            </a:endParaRPr>
          </a:p>
          <a:p>
            <a:pPr marL="127397" lvl="2" indent="-127397">
              <a:lnSpc>
                <a:spcPct val="110000"/>
              </a:lnSpc>
              <a:spcBef>
                <a:spcPts val="0"/>
              </a:spcBef>
              <a:spcAft>
                <a:spcPts val="975"/>
              </a:spcAft>
              <a:buClr>
                <a:schemeClr val="accent4"/>
              </a:buClr>
              <a:defRPr/>
            </a:pP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Duis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autem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vei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eum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iriurs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dolore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eu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feugiat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claram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nulladynamicus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</a:p>
          <a:p>
            <a:pPr marL="127397" lvl="2" indent="-127397">
              <a:lnSpc>
                <a:spcPct val="110000"/>
              </a:lnSpc>
              <a:spcBef>
                <a:spcPts val="0"/>
              </a:spcBef>
              <a:spcAft>
                <a:spcPts val="975"/>
              </a:spcAft>
              <a:buClr>
                <a:schemeClr val="accent4"/>
              </a:buClr>
              <a:defRPr/>
            </a:pP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Vero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eros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delenit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augue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placerat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facer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possim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assum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typi</a:t>
            </a:r>
            <a:r>
              <a:rPr lang="en-US" sz="1400" dirty="0">
                <a:solidFill>
                  <a:srgbClr val="444444"/>
                </a:solidFill>
                <a:ea typeface="ＭＳ Ｐゴシック" pitchFamily="34" charset="-128"/>
              </a:rPr>
              <a:t> non </a:t>
            </a:r>
            <a:r>
              <a:rPr lang="en-US" sz="1400" dirty="0" err="1">
                <a:solidFill>
                  <a:srgbClr val="444444"/>
                </a:solidFill>
                <a:ea typeface="ＭＳ Ｐゴシック" pitchFamily="34" charset="-128"/>
              </a:rPr>
              <a:t>etiam</a:t>
            </a:r>
            <a:endParaRPr lang="en-US" sz="1400" dirty="0">
              <a:solidFill>
                <a:srgbClr val="444444"/>
              </a:solidFill>
              <a:ea typeface="ＭＳ Ｐゴシック" pitchFamily="34" charset="-12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0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0" descr="casestudy_B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265920" cy="5143500"/>
          </a:xfrm>
          <a:prstGeom prst="rect">
            <a:avLst/>
          </a:prstGeom>
        </p:spPr>
      </p:pic>
      <p:pic>
        <p:nvPicPr>
          <p:cNvPr id="12" name="Picture 11" descr="slide_Sportchek_devices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980" y="-27940"/>
            <a:ext cx="6858000" cy="51435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629400" y="0"/>
            <a:ext cx="2628900" cy="5143500"/>
            <a:chOff x="6629400" y="0"/>
            <a:chExt cx="2628900" cy="5143500"/>
          </a:xfrm>
        </p:grpSpPr>
        <p:grpSp>
          <p:nvGrpSpPr>
            <p:cNvPr id="3" name="Group 2"/>
            <p:cNvGrpSpPr/>
            <p:nvPr/>
          </p:nvGrpSpPr>
          <p:grpSpPr>
            <a:xfrm>
              <a:off x="6629400" y="0"/>
              <a:ext cx="2628900" cy="5143500"/>
              <a:chOff x="6488844" y="0"/>
              <a:chExt cx="2655156" cy="6858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488844" y="0"/>
                <a:ext cx="2655156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10800000" algn="tl" rotWithShape="0">
                  <a:srgbClr val="000000">
                    <a:alpha val="30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Content Placeholder 10"/>
              <p:cNvSpPr txBox="1">
                <a:spLocks/>
              </p:cNvSpPr>
              <p:nvPr/>
            </p:nvSpPr>
            <p:spPr>
              <a:xfrm>
                <a:off x="6611191" y="1755592"/>
                <a:ext cx="2308579" cy="4519407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397" lvl="2" indent="-127397">
                  <a:lnSpc>
                    <a:spcPct val="110000"/>
                  </a:lnSpc>
                  <a:spcBef>
                    <a:spcPts val="0"/>
                  </a:spcBef>
                  <a:spcAft>
                    <a:spcPts val="975"/>
                  </a:spcAft>
                  <a:buClr>
                    <a:schemeClr val="accent4"/>
                  </a:buClr>
                  <a:defRPr/>
                </a:pP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Lorem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ispum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dolors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sit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amet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minim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venia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,</a:t>
                </a:r>
              </a:p>
              <a:p>
                <a:pPr marL="127397" lvl="2" indent="-127397">
                  <a:lnSpc>
                    <a:spcPct val="110000"/>
                  </a:lnSpc>
                  <a:spcBef>
                    <a:spcPts val="0"/>
                  </a:spcBef>
                  <a:spcAft>
                    <a:spcPts val="975"/>
                  </a:spcAft>
                  <a:buClr>
                    <a:schemeClr val="accent4"/>
                  </a:buClr>
                  <a:defRPr/>
                </a:pP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Vero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eros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delenit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augue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placerat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facer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possim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assum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typi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non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etiam</a:t>
                </a:r>
                <a:endParaRPr lang="en-US" sz="1100" dirty="0">
                  <a:solidFill>
                    <a:srgbClr val="444444"/>
                  </a:solidFill>
                  <a:ea typeface="ＭＳ Ｐゴシック" pitchFamily="34" charset="-128"/>
                  <a:cs typeface="Trebuchet MS"/>
                </a:endParaRPr>
              </a:p>
              <a:p>
                <a:pPr marL="127397" lvl="2" indent="-127397">
                  <a:lnSpc>
                    <a:spcPct val="110000"/>
                  </a:lnSpc>
                  <a:spcBef>
                    <a:spcPts val="0"/>
                  </a:spcBef>
                  <a:spcAft>
                    <a:spcPts val="975"/>
                  </a:spcAft>
                  <a:buClr>
                    <a:schemeClr val="accent4"/>
                  </a:buClr>
                  <a:defRPr/>
                </a:pP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Claritas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est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etiam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etiam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processus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est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et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nunc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videntur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paru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clari</a:t>
                </a:r>
                <a:endParaRPr lang="en-US" sz="1100" dirty="0">
                  <a:solidFill>
                    <a:srgbClr val="444444"/>
                  </a:solidFill>
                  <a:ea typeface="ＭＳ Ｐゴシック" pitchFamily="34" charset="-128"/>
                  <a:cs typeface="Trebuchet MS"/>
                </a:endParaRPr>
              </a:p>
              <a:p>
                <a:pPr marL="127397" lvl="2" indent="-127397">
                  <a:lnSpc>
                    <a:spcPct val="110000"/>
                  </a:lnSpc>
                  <a:spcBef>
                    <a:spcPts val="0"/>
                  </a:spcBef>
                  <a:spcAft>
                    <a:spcPts val="975"/>
                  </a:spcAft>
                  <a:buClr>
                    <a:schemeClr val="accent4"/>
                  </a:buClr>
                  <a:defRPr/>
                </a:pP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Duis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autem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vei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eum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iriurs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dolore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eu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feugiat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claram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nulladynamicus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</a:t>
                </a:r>
              </a:p>
              <a:p>
                <a:pPr marL="127397" lvl="2" indent="-127397">
                  <a:lnSpc>
                    <a:spcPct val="110000"/>
                  </a:lnSpc>
                  <a:spcBef>
                    <a:spcPts val="0"/>
                  </a:spcBef>
                  <a:spcAft>
                    <a:spcPts val="975"/>
                  </a:spcAft>
                  <a:buClr>
                    <a:schemeClr val="accent4"/>
                  </a:buClr>
                  <a:defRPr/>
                </a:pP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Vero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eros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delenit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augue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placerat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facer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possim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assum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typi</a:t>
                </a:r>
                <a:r>
                  <a:rPr lang="en-US" sz="1100" dirty="0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 non </a:t>
                </a:r>
                <a:r>
                  <a:rPr lang="en-US" sz="1100" dirty="0" err="1">
                    <a:solidFill>
                      <a:srgbClr val="444444"/>
                    </a:solidFill>
                    <a:ea typeface="ＭＳ Ｐゴシック" pitchFamily="34" charset="-128"/>
                    <a:cs typeface="Trebuchet MS"/>
                  </a:rPr>
                  <a:t>etiam</a:t>
                </a:r>
                <a:endParaRPr lang="en-US" sz="1100" dirty="0">
                  <a:solidFill>
                    <a:srgbClr val="444444"/>
                  </a:solidFill>
                  <a:ea typeface="ＭＳ Ｐゴシック" pitchFamily="34" charset="-128"/>
                  <a:cs typeface="Trebuchet MS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spcAft>
                    <a:spcPts val="975"/>
                  </a:spcAft>
                  <a:buClr>
                    <a:schemeClr val="accent4"/>
                  </a:buClr>
                  <a:buNone/>
                </a:pPr>
                <a:r>
                  <a:rPr lang="en-US" sz="1200" dirty="0">
                    <a:solidFill>
                      <a:srgbClr val="444444"/>
                    </a:solidFill>
                    <a:latin typeface="Trebuchet MS"/>
                    <a:cs typeface="Trebuchet MS"/>
                  </a:rPr>
                  <a:t> </a:t>
                </a:r>
              </a:p>
              <a:p>
                <a:pPr marL="0" indent="0">
                  <a:lnSpc>
                    <a:spcPts val="1350"/>
                  </a:lnSpc>
                  <a:spcBef>
                    <a:spcPts val="0"/>
                  </a:spcBef>
                  <a:spcAft>
                    <a:spcPts val="975"/>
                  </a:spcAft>
                  <a:buClr>
                    <a:schemeClr val="accent4"/>
                  </a:buClr>
                  <a:buNone/>
                </a:pPr>
                <a:r>
                  <a:rPr lang="en-US" sz="1100" dirty="0">
                    <a:solidFill>
                      <a:srgbClr val="444444"/>
                    </a:solidFill>
                    <a:latin typeface="Trebuchet MS"/>
                    <a:cs typeface="Trebuchet MS"/>
                  </a:rPr>
                  <a:t> </a:t>
                </a:r>
              </a:p>
              <a:p>
                <a:pPr marL="0" indent="0">
                  <a:lnSpc>
                    <a:spcPts val="1350"/>
                  </a:lnSpc>
                  <a:spcBef>
                    <a:spcPts val="0"/>
                  </a:spcBef>
                  <a:spcAft>
                    <a:spcPts val="975"/>
                  </a:spcAft>
                  <a:buClr>
                    <a:schemeClr val="accent4"/>
                  </a:buClr>
                  <a:buNone/>
                </a:pPr>
                <a:endParaRPr lang="en-US" sz="1100" dirty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endParaRPr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 flipH="1">
                <a:off x="6671724" y="950837"/>
                <a:ext cx="2283749" cy="0"/>
              </a:xfrm>
              <a:prstGeom prst="line">
                <a:avLst/>
              </a:prstGeom>
              <a:ln w="12700">
                <a:solidFill>
                  <a:srgbClr val="E6E6E6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/>
              <p:cNvSpPr/>
              <p:nvPr/>
            </p:nvSpPr>
            <p:spPr>
              <a:xfrm>
                <a:off x="6683021" y="1282284"/>
                <a:ext cx="1445609" cy="315984"/>
              </a:xfrm>
              <a:prstGeom prst="rect">
                <a:avLst/>
              </a:prstGeom>
              <a:solidFill>
                <a:srgbClr val="88C34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36576" rtlCol="0" anchor="ctr" anchorCtr="0">
                <a:spAutoFit/>
              </a:bodyPr>
              <a:lstStyle/>
              <a:p>
                <a:r>
                  <a:rPr lang="en-US" sz="1000" dirty="0" smtClean="0">
                    <a:solidFill>
                      <a:schemeClr val="bg1"/>
                    </a:solidFill>
                    <a:latin typeface="Arial Black"/>
                    <a:cs typeface="Arial Black"/>
                  </a:rPr>
                  <a:t>KEY HIGHLIGHTS</a:t>
                </a:r>
                <a:endParaRPr lang="en-US" sz="1000" dirty="0">
                  <a:latin typeface="Arial Black"/>
                  <a:cs typeface="Arial Black"/>
                </a:endParaRPr>
              </a:p>
            </p:txBody>
          </p:sp>
        </p:grpSp>
        <p:pic>
          <p:nvPicPr>
            <p:cNvPr id="6" name="Picture 5" descr="sportchek4.jpg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81735" y="193825"/>
              <a:ext cx="929705" cy="391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323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V="1">
            <a:off x="2910506" y="377677"/>
            <a:ext cx="0" cy="448056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idx="1"/>
          </p:nvPr>
        </p:nvSpPr>
        <p:spPr>
          <a:xfrm>
            <a:off x="3509424" y="1302231"/>
            <a:ext cx="5051242" cy="2050652"/>
          </a:xfrm>
        </p:spPr>
        <p:txBody>
          <a:bodyPr wrap="square">
            <a:noAutofit/>
          </a:bodyPr>
          <a:lstStyle/>
          <a:p>
            <a:r>
              <a:rPr lang="en-US" sz="1050" dirty="0" smtClean="0"/>
              <a:t>Speaker Bio. </a:t>
            </a:r>
            <a:r>
              <a:rPr lang="en-US" sz="1050" dirty="0" err="1" smtClean="0"/>
              <a:t>Lorem</a:t>
            </a:r>
            <a:r>
              <a:rPr lang="en-US" sz="1050" dirty="0" smtClean="0"/>
              <a:t> </a:t>
            </a:r>
            <a:r>
              <a:rPr lang="en-US" sz="1050" dirty="0" err="1"/>
              <a:t>ipsum</a:t>
            </a:r>
            <a:r>
              <a:rPr lang="en-US" sz="1050" dirty="0"/>
              <a:t> dolor sit </a:t>
            </a:r>
            <a:r>
              <a:rPr lang="en-US" sz="1050" dirty="0" err="1"/>
              <a:t>amet</a:t>
            </a:r>
            <a:r>
              <a:rPr lang="en-US" sz="1050" dirty="0"/>
              <a:t>, </a:t>
            </a:r>
            <a:r>
              <a:rPr lang="en-US" sz="1050" dirty="0" err="1"/>
              <a:t>consectetur</a:t>
            </a:r>
            <a:r>
              <a:rPr lang="en-US" sz="1050" dirty="0"/>
              <a:t> </a:t>
            </a:r>
            <a:r>
              <a:rPr lang="en-US" sz="1050" dirty="0" err="1"/>
              <a:t>adipiscing</a:t>
            </a:r>
            <a:r>
              <a:rPr lang="en-US" sz="1050" dirty="0"/>
              <a:t> </a:t>
            </a:r>
            <a:r>
              <a:rPr lang="en-US" sz="1050" dirty="0" err="1"/>
              <a:t>elit</a:t>
            </a:r>
            <a:r>
              <a:rPr lang="en-US" sz="1050" dirty="0"/>
              <a:t>. </a:t>
            </a:r>
            <a:r>
              <a:rPr lang="en-US" sz="1050" dirty="0" err="1"/>
              <a:t>Proin</a:t>
            </a:r>
            <a:r>
              <a:rPr lang="en-US" sz="1050" dirty="0"/>
              <a:t> </a:t>
            </a:r>
            <a:r>
              <a:rPr lang="en-US" sz="1050" dirty="0" err="1"/>
              <a:t>enim</a:t>
            </a:r>
            <a:r>
              <a:rPr lang="en-US" sz="1050" dirty="0"/>
              <a:t> </a:t>
            </a:r>
            <a:r>
              <a:rPr lang="en-US" sz="1050" dirty="0" err="1"/>
              <a:t>lorem</a:t>
            </a:r>
            <a:r>
              <a:rPr lang="en-US" sz="1050" dirty="0"/>
              <a:t>, </a:t>
            </a:r>
            <a:r>
              <a:rPr lang="en-US" sz="1050" dirty="0" err="1"/>
              <a:t>feugiat</a:t>
            </a:r>
            <a:r>
              <a:rPr lang="en-US" sz="1050" dirty="0"/>
              <a:t> at </a:t>
            </a:r>
            <a:r>
              <a:rPr lang="en-US" sz="1050" dirty="0" err="1"/>
              <a:t>ullamcorper</a:t>
            </a:r>
            <a:r>
              <a:rPr lang="en-US" sz="1050" dirty="0"/>
              <a:t> </a:t>
            </a:r>
            <a:r>
              <a:rPr lang="en-US" sz="1050" dirty="0" err="1"/>
              <a:t>vel</a:t>
            </a:r>
            <a:r>
              <a:rPr lang="en-US" sz="1050" dirty="0"/>
              <a:t>, </a:t>
            </a:r>
            <a:r>
              <a:rPr lang="en-US" sz="1050" dirty="0" err="1"/>
              <a:t>pellentesque</a:t>
            </a:r>
            <a:r>
              <a:rPr lang="en-US" sz="1050" dirty="0"/>
              <a:t> at </a:t>
            </a:r>
            <a:r>
              <a:rPr lang="en-US" sz="1050" dirty="0" err="1"/>
              <a:t>lectus</a:t>
            </a:r>
            <a:r>
              <a:rPr lang="en-US" sz="1050" dirty="0"/>
              <a:t>. Integer </a:t>
            </a:r>
            <a:r>
              <a:rPr lang="en-US" sz="1050" dirty="0" err="1"/>
              <a:t>leo</a:t>
            </a:r>
            <a:r>
              <a:rPr lang="en-US" sz="1050" dirty="0"/>
              <a:t> </a:t>
            </a:r>
            <a:r>
              <a:rPr lang="en-US" sz="1050" dirty="0" err="1"/>
              <a:t>est</a:t>
            </a:r>
            <a:r>
              <a:rPr lang="en-US" sz="1050" dirty="0"/>
              <a:t>, </a:t>
            </a:r>
            <a:r>
              <a:rPr lang="en-US" sz="1050" dirty="0" err="1"/>
              <a:t>suscipit</a:t>
            </a:r>
            <a:r>
              <a:rPr lang="en-US" sz="1050" dirty="0"/>
              <a:t> </a:t>
            </a:r>
            <a:r>
              <a:rPr lang="en-US" sz="1050" dirty="0" err="1"/>
              <a:t>quis</a:t>
            </a:r>
            <a:r>
              <a:rPr lang="en-US" sz="1050" dirty="0"/>
              <a:t> </a:t>
            </a:r>
            <a:r>
              <a:rPr lang="en-US" sz="1050" dirty="0" err="1"/>
              <a:t>tincidunt</a:t>
            </a:r>
            <a:r>
              <a:rPr lang="en-US" sz="1050" dirty="0"/>
              <a:t> a, </a:t>
            </a:r>
            <a:r>
              <a:rPr lang="en-US" sz="1050" dirty="0" err="1"/>
              <a:t>egestas</a:t>
            </a:r>
            <a:r>
              <a:rPr lang="en-US" sz="1050" dirty="0"/>
              <a:t> et lacus. </a:t>
            </a:r>
            <a:r>
              <a:rPr lang="en-US" sz="1050" dirty="0" err="1"/>
              <a:t>Nunc</a:t>
            </a:r>
            <a:r>
              <a:rPr lang="en-US" sz="1050" dirty="0"/>
              <a:t> </a:t>
            </a:r>
            <a:r>
              <a:rPr lang="en-US" sz="1050" dirty="0" err="1"/>
              <a:t>faucibus</a:t>
            </a:r>
            <a:r>
              <a:rPr lang="en-US" sz="1050" dirty="0"/>
              <a:t> vitae </a:t>
            </a:r>
            <a:r>
              <a:rPr lang="en-US" sz="1050" dirty="0" err="1"/>
              <a:t>velit</a:t>
            </a:r>
            <a:r>
              <a:rPr lang="en-US" sz="1050" dirty="0"/>
              <a:t> at </a:t>
            </a:r>
            <a:r>
              <a:rPr lang="en-US" sz="1050" dirty="0" err="1"/>
              <a:t>commodo</a:t>
            </a:r>
            <a:r>
              <a:rPr lang="en-US" sz="1050" dirty="0"/>
              <a:t>. </a:t>
            </a:r>
            <a:r>
              <a:rPr lang="en-US" sz="1050" dirty="0" err="1"/>
              <a:t>Cras</a:t>
            </a:r>
            <a:r>
              <a:rPr lang="en-US" sz="1050" dirty="0"/>
              <a:t> </a:t>
            </a:r>
            <a:r>
              <a:rPr lang="en-US" sz="1050" dirty="0" err="1"/>
              <a:t>ut</a:t>
            </a:r>
            <a:r>
              <a:rPr lang="en-US" sz="1050" dirty="0"/>
              <a:t> </a:t>
            </a:r>
            <a:r>
              <a:rPr lang="en-US" sz="1050" dirty="0" err="1"/>
              <a:t>nibh</a:t>
            </a:r>
            <a:r>
              <a:rPr lang="en-US" sz="1050" dirty="0"/>
              <a:t> </a:t>
            </a:r>
            <a:r>
              <a:rPr lang="en-US" sz="1050" dirty="0" err="1"/>
              <a:t>eleifend</a:t>
            </a:r>
            <a:r>
              <a:rPr lang="en-US" sz="1050" dirty="0"/>
              <a:t> </a:t>
            </a:r>
            <a:r>
              <a:rPr lang="en-US" sz="1050" dirty="0" err="1"/>
              <a:t>sapien</a:t>
            </a:r>
            <a:r>
              <a:rPr lang="en-US" sz="1050" dirty="0"/>
              <a:t> </a:t>
            </a:r>
            <a:r>
              <a:rPr lang="en-US" sz="1050" dirty="0" err="1"/>
              <a:t>gravida</a:t>
            </a:r>
            <a:r>
              <a:rPr lang="en-US" sz="1050" dirty="0"/>
              <a:t> tempus. </a:t>
            </a:r>
            <a:r>
              <a:rPr lang="en-US" sz="1050" dirty="0" err="1"/>
              <a:t>Nullam</a:t>
            </a:r>
            <a:r>
              <a:rPr lang="en-US" sz="1050" dirty="0"/>
              <a:t> </a:t>
            </a:r>
            <a:r>
              <a:rPr lang="en-US" sz="1050" dirty="0" err="1"/>
              <a:t>iaculis</a:t>
            </a:r>
            <a:r>
              <a:rPr lang="en-US" sz="1050" dirty="0"/>
              <a:t> </a:t>
            </a:r>
            <a:r>
              <a:rPr lang="en-US" sz="1050" dirty="0" err="1"/>
              <a:t>varius</a:t>
            </a:r>
            <a:r>
              <a:rPr lang="en-US" sz="1050" dirty="0"/>
              <a:t> semper. Nam </a:t>
            </a:r>
            <a:r>
              <a:rPr lang="en-US" sz="1050" dirty="0" err="1"/>
              <a:t>varius</a:t>
            </a:r>
            <a:r>
              <a:rPr lang="en-US" sz="1050" dirty="0"/>
              <a:t>, </a:t>
            </a:r>
            <a:r>
              <a:rPr lang="en-US" sz="1050" dirty="0" err="1"/>
              <a:t>nunc</a:t>
            </a:r>
            <a:r>
              <a:rPr lang="en-US" sz="1050" dirty="0"/>
              <a:t> vitae </a:t>
            </a:r>
            <a:r>
              <a:rPr lang="en-US" sz="1050" dirty="0" err="1"/>
              <a:t>auctor</a:t>
            </a:r>
            <a:r>
              <a:rPr lang="en-US" sz="1050" dirty="0"/>
              <a:t> </a:t>
            </a:r>
            <a:r>
              <a:rPr lang="en-US" sz="1050" dirty="0" err="1"/>
              <a:t>interdum</a:t>
            </a:r>
            <a:r>
              <a:rPr lang="en-US" sz="1050" dirty="0"/>
              <a:t>, </a:t>
            </a:r>
            <a:r>
              <a:rPr lang="en-US" sz="1050" dirty="0" err="1"/>
              <a:t>lectus</a:t>
            </a:r>
            <a:r>
              <a:rPr lang="en-US" sz="1050" dirty="0"/>
              <a:t> </a:t>
            </a:r>
            <a:r>
              <a:rPr lang="en-US" sz="1050" dirty="0" err="1"/>
              <a:t>erat</a:t>
            </a:r>
            <a:r>
              <a:rPr lang="en-US" sz="1050" dirty="0"/>
              <a:t> </a:t>
            </a:r>
            <a:r>
              <a:rPr lang="en-US" sz="1050" dirty="0" err="1"/>
              <a:t>pharetra</a:t>
            </a:r>
            <a:r>
              <a:rPr lang="en-US" sz="1050" dirty="0"/>
              <a:t> </a:t>
            </a:r>
            <a:r>
              <a:rPr lang="en-US" sz="1050" dirty="0" err="1"/>
              <a:t>erat</a:t>
            </a:r>
            <a:r>
              <a:rPr lang="en-US" sz="1050" dirty="0"/>
              <a:t>, </a:t>
            </a:r>
            <a:r>
              <a:rPr lang="en-US" sz="1050" dirty="0" err="1"/>
              <a:t>vel</a:t>
            </a:r>
            <a:r>
              <a:rPr lang="en-US" sz="1050" dirty="0"/>
              <a:t> </a:t>
            </a:r>
            <a:r>
              <a:rPr lang="en-US" sz="1050" dirty="0" err="1"/>
              <a:t>mattis</a:t>
            </a:r>
            <a:r>
              <a:rPr lang="en-US" sz="1050" dirty="0"/>
              <a:t> </a:t>
            </a:r>
            <a:r>
              <a:rPr lang="en-US" sz="1050" dirty="0" err="1"/>
              <a:t>enim</a:t>
            </a:r>
            <a:r>
              <a:rPr lang="en-US" sz="1050" dirty="0"/>
              <a:t> </a:t>
            </a:r>
            <a:r>
              <a:rPr lang="en-US" sz="1050" dirty="0" err="1"/>
              <a:t>metus</a:t>
            </a:r>
            <a:r>
              <a:rPr lang="en-US" sz="1050" dirty="0"/>
              <a:t> id </a:t>
            </a:r>
            <a:r>
              <a:rPr lang="en-US" sz="1050" dirty="0" err="1"/>
              <a:t>augue</a:t>
            </a:r>
            <a:r>
              <a:rPr lang="en-US" sz="1050" dirty="0"/>
              <a:t>. </a:t>
            </a:r>
            <a:r>
              <a:rPr lang="en-US" sz="1050" dirty="0" err="1"/>
              <a:t>Nullam</a:t>
            </a:r>
            <a:r>
              <a:rPr lang="en-US" sz="1050" dirty="0"/>
              <a:t> </a:t>
            </a:r>
            <a:r>
              <a:rPr lang="en-US" sz="1050" dirty="0" err="1"/>
              <a:t>eget</a:t>
            </a:r>
            <a:r>
              <a:rPr lang="en-US" sz="1050" dirty="0"/>
              <a:t> </a:t>
            </a:r>
            <a:r>
              <a:rPr lang="en-US" sz="1050" dirty="0" err="1"/>
              <a:t>molestie</a:t>
            </a:r>
            <a:r>
              <a:rPr lang="en-US" sz="1050" dirty="0"/>
              <a:t> </a:t>
            </a:r>
            <a:r>
              <a:rPr lang="en-US" sz="1050" dirty="0" err="1"/>
              <a:t>urna</a:t>
            </a:r>
            <a:r>
              <a:rPr lang="en-US" sz="1050" dirty="0" smtClean="0"/>
              <a:t>.</a:t>
            </a:r>
          </a:p>
          <a:p>
            <a:endParaRPr lang="en-US" sz="1050" dirty="0"/>
          </a:p>
          <a:p>
            <a:r>
              <a:rPr lang="en-US" sz="1050" dirty="0"/>
              <a:t>In </a:t>
            </a:r>
            <a:r>
              <a:rPr lang="en-US" sz="1050" dirty="0" err="1"/>
              <a:t>eros</a:t>
            </a:r>
            <a:r>
              <a:rPr lang="en-US" sz="1050" dirty="0"/>
              <a:t> ante, </a:t>
            </a:r>
            <a:r>
              <a:rPr lang="en-US" sz="1050" dirty="0" err="1"/>
              <a:t>vestibulum</a:t>
            </a:r>
            <a:r>
              <a:rPr lang="en-US" sz="1050" dirty="0"/>
              <a:t> </a:t>
            </a:r>
            <a:r>
              <a:rPr lang="en-US" sz="1050" dirty="0" err="1"/>
              <a:t>quis</a:t>
            </a:r>
            <a:r>
              <a:rPr lang="en-US" sz="1050" dirty="0"/>
              <a:t> mi </a:t>
            </a:r>
            <a:r>
              <a:rPr lang="en-US" sz="1050" dirty="0" err="1"/>
              <a:t>ut</a:t>
            </a:r>
            <a:r>
              <a:rPr lang="en-US" sz="1050" dirty="0"/>
              <a:t>, </a:t>
            </a:r>
            <a:r>
              <a:rPr lang="en-US" sz="1050" dirty="0" err="1"/>
              <a:t>condimentum</a:t>
            </a:r>
            <a:r>
              <a:rPr lang="en-US" sz="1050" dirty="0"/>
              <a:t> </a:t>
            </a:r>
            <a:r>
              <a:rPr lang="en-US" sz="1050" dirty="0" err="1"/>
              <a:t>luctus</a:t>
            </a:r>
            <a:r>
              <a:rPr lang="en-US" sz="1050" dirty="0"/>
              <a:t> quam. </a:t>
            </a:r>
            <a:r>
              <a:rPr lang="en-US" sz="1050" dirty="0" err="1"/>
              <a:t>Sed</a:t>
            </a:r>
            <a:r>
              <a:rPr lang="en-US" sz="1050" dirty="0"/>
              <a:t> </a:t>
            </a:r>
            <a:r>
              <a:rPr lang="en-US" sz="1050" dirty="0" err="1"/>
              <a:t>pulvinar</a:t>
            </a:r>
            <a:r>
              <a:rPr lang="en-US" sz="1050" dirty="0"/>
              <a:t> dictum </a:t>
            </a:r>
            <a:r>
              <a:rPr lang="en-US" sz="1050" dirty="0" err="1"/>
              <a:t>nunc</a:t>
            </a:r>
            <a:r>
              <a:rPr lang="en-US" sz="1050" dirty="0"/>
              <a:t>, id </a:t>
            </a:r>
            <a:r>
              <a:rPr lang="en-US" sz="1050" dirty="0" err="1"/>
              <a:t>venenatis</a:t>
            </a:r>
            <a:r>
              <a:rPr lang="en-US" sz="1050" dirty="0"/>
              <a:t> </a:t>
            </a:r>
            <a:r>
              <a:rPr lang="en-US" sz="1050" dirty="0" err="1"/>
              <a:t>elit</a:t>
            </a:r>
            <a:r>
              <a:rPr lang="en-US" sz="1050" dirty="0"/>
              <a:t> </a:t>
            </a:r>
            <a:r>
              <a:rPr lang="en-US" sz="1050" dirty="0" err="1"/>
              <a:t>iaculis</a:t>
            </a:r>
            <a:r>
              <a:rPr lang="en-US" sz="1050" dirty="0"/>
              <a:t> id. </a:t>
            </a:r>
            <a:r>
              <a:rPr lang="en-US" sz="1050" dirty="0" err="1"/>
              <a:t>Cras</a:t>
            </a:r>
            <a:r>
              <a:rPr lang="en-US" sz="1050" dirty="0"/>
              <a:t> </a:t>
            </a:r>
            <a:r>
              <a:rPr lang="en-US" sz="1050" dirty="0" err="1"/>
              <a:t>eget</a:t>
            </a:r>
            <a:r>
              <a:rPr lang="en-US" sz="1050" dirty="0"/>
              <a:t> </a:t>
            </a:r>
            <a:r>
              <a:rPr lang="en-US" sz="1050" dirty="0" err="1"/>
              <a:t>nulla</a:t>
            </a:r>
            <a:r>
              <a:rPr lang="en-US" sz="1050" dirty="0"/>
              <a:t> </a:t>
            </a:r>
            <a:r>
              <a:rPr lang="en-US" sz="1050" dirty="0" err="1"/>
              <a:t>mauris</a:t>
            </a:r>
            <a:r>
              <a:rPr lang="en-US" sz="1050" dirty="0"/>
              <a:t>. In </a:t>
            </a:r>
            <a:r>
              <a:rPr lang="en-US" sz="1050" dirty="0" err="1"/>
              <a:t>hac</a:t>
            </a:r>
            <a:r>
              <a:rPr lang="en-US" sz="1050" dirty="0"/>
              <a:t> </a:t>
            </a:r>
            <a:r>
              <a:rPr lang="en-US" sz="1050" dirty="0" err="1"/>
              <a:t>habitasse</a:t>
            </a:r>
            <a:r>
              <a:rPr lang="en-US" sz="1050" dirty="0"/>
              <a:t> </a:t>
            </a:r>
            <a:r>
              <a:rPr lang="en-US" sz="1050" dirty="0" err="1"/>
              <a:t>platea</a:t>
            </a:r>
            <a:r>
              <a:rPr lang="en-US" sz="1050" dirty="0"/>
              <a:t> </a:t>
            </a:r>
            <a:r>
              <a:rPr lang="en-US" sz="1050" dirty="0" err="1"/>
              <a:t>dictumst</a:t>
            </a:r>
            <a:r>
              <a:rPr lang="en-US" sz="1050" dirty="0"/>
              <a:t>. </a:t>
            </a:r>
            <a:r>
              <a:rPr lang="en-US" sz="1050" dirty="0" err="1"/>
              <a:t>Fusce</a:t>
            </a:r>
            <a:r>
              <a:rPr lang="en-US" sz="1050" dirty="0"/>
              <a:t> a </a:t>
            </a:r>
            <a:r>
              <a:rPr lang="en-US" sz="1050" dirty="0" err="1"/>
              <a:t>orci</a:t>
            </a:r>
            <a:r>
              <a:rPr lang="en-US" sz="1050" dirty="0"/>
              <a:t> ex. </a:t>
            </a:r>
            <a:r>
              <a:rPr lang="en-US" sz="1050" dirty="0" err="1"/>
              <a:t>Aliquam</a:t>
            </a:r>
            <a:r>
              <a:rPr lang="en-US" sz="1050" dirty="0"/>
              <a:t> vitae </a:t>
            </a:r>
            <a:r>
              <a:rPr lang="en-US" sz="1050" dirty="0" err="1"/>
              <a:t>ultricies</a:t>
            </a:r>
            <a:r>
              <a:rPr lang="en-US" sz="1050" dirty="0"/>
              <a:t> </a:t>
            </a:r>
            <a:r>
              <a:rPr lang="en-US" sz="1050" dirty="0" err="1"/>
              <a:t>nisl</a:t>
            </a:r>
            <a:r>
              <a:rPr lang="en-US" sz="1050" dirty="0"/>
              <a:t>. </a:t>
            </a:r>
            <a:r>
              <a:rPr lang="en-US" sz="1050" dirty="0" err="1"/>
              <a:t>Morbi</a:t>
            </a:r>
            <a:r>
              <a:rPr lang="en-US" sz="1050" dirty="0"/>
              <a:t> </a:t>
            </a:r>
            <a:r>
              <a:rPr lang="en-US" sz="1050" dirty="0" err="1"/>
              <a:t>ornare</a:t>
            </a:r>
            <a:r>
              <a:rPr lang="en-US" sz="1050" dirty="0"/>
              <a:t> </a:t>
            </a:r>
            <a:r>
              <a:rPr lang="en-US" sz="1050" dirty="0" err="1"/>
              <a:t>libero</a:t>
            </a:r>
            <a:r>
              <a:rPr lang="en-US" sz="1050" dirty="0"/>
              <a:t> at </a:t>
            </a:r>
            <a:r>
              <a:rPr lang="en-US" sz="1050" dirty="0" err="1"/>
              <a:t>erat</a:t>
            </a:r>
            <a:r>
              <a:rPr lang="en-US" sz="1050" dirty="0"/>
              <a:t> </a:t>
            </a:r>
            <a:r>
              <a:rPr lang="en-US" sz="1050" dirty="0" err="1"/>
              <a:t>maximus</a:t>
            </a:r>
            <a:r>
              <a:rPr lang="en-US" sz="1050" dirty="0"/>
              <a:t> </a:t>
            </a:r>
            <a:r>
              <a:rPr lang="en-US" sz="1050" dirty="0" err="1"/>
              <a:t>blandit</a:t>
            </a:r>
            <a:r>
              <a:rPr lang="en-US" sz="1050" dirty="0"/>
              <a:t>. </a:t>
            </a:r>
            <a:r>
              <a:rPr lang="en-US" sz="1050" dirty="0" err="1"/>
              <a:t>Vivamus</a:t>
            </a:r>
            <a:r>
              <a:rPr lang="en-US" sz="1050" dirty="0"/>
              <a:t> </a:t>
            </a:r>
            <a:r>
              <a:rPr lang="en-US" sz="1050" dirty="0" err="1"/>
              <a:t>facilisis</a:t>
            </a:r>
            <a:r>
              <a:rPr lang="en-US" sz="1050" dirty="0"/>
              <a:t> </a:t>
            </a:r>
            <a:r>
              <a:rPr lang="en-US" sz="1050" dirty="0" err="1"/>
              <a:t>purus</a:t>
            </a:r>
            <a:r>
              <a:rPr lang="en-US" sz="1050" dirty="0"/>
              <a:t> a ligula </a:t>
            </a:r>
            <a:r>
              <a:rPr lang="en-US" sz="1050" dirty="0" err="1"/>
              <a:t>elementum</a:t>
            </a:r>
            <a:r>
              <a:rPr lang="en-US" sz="1050" dirty="0"/>
              <a:t>, id </a:t>
            </a:r>
            <a:r>
              <a:rPr lang="en-US" sz="1050" dirty="0" err="1"/>
              <a:t>auctor</a:t>
            </a:r>
            <a:r>
              <a:rPr lang="en-US" sz="1050" dirty="0"/>
              <a:t> </a:t>
            </a:r>
            <a:r>
              <a:rPr lang="en-US" sz="1050" dirty="0" err="1"/>
              <a:t>purus</a:t>
            </a:r>
            <a:r>
              <a:rPr lang="en-US" sz="1050" dirty="0"/>
              <a:t> </a:t>
            </a:r>
            <a:r>
              <a:rPr lang="en-US" sz="1050" dirty="0" err="1"/>
              <a:t>cursus</a:t>
            </a:r>
            <a:r>
              <a:rPr lang="en-US" sz="1050" dirty="0"/>
              <a:t>. </a:t>
            </a:r>
            <a:r>
              <a:rPr lang="en-US" sz="1050" dirty="0" err="1"/>
              <a:t>Aliquam</a:t>
            </a:r>
            <a:r>
              <a:rPr lang="en-US" sz="1050" dirty="0"/>
              <a:t> </a:t>
            </a:r>
            <a:r>
              <a:rPr lang="en-US" sz="1050" dirty="0" err="1"/>
              <a:t>dignissim</a:t>
            </a:r>
            <a:r>
              <a:rPr lang="en-US" sz="1050" dirty="0"/>
              <a:t> </a:t>
            </a:r>
            <a:r>
              <a:rPr lang="en-US" sz="1050" dirty="0" err="1"/>
              <a:t>purus</a:t>
            </a:r>
            <a:r>
              <a:rPr lang="en-US" sz="1050" dirty="0"/>
              <a:t> in </a:t>
            </a:r>
            <a:r>
              <a:rPr lang="en-US" sz="1050" dirty="0" err="1"/>
              <a:t>varius</a:t>
            </a:r>
            <a:r>
              <a:rPr lang="en-US" sz="1050" dirty="0"/>
              <a:t> </a:t>
            </a:r>
            <a:r>
              <a:rPr lang="en-US" sz="1050" dirty="0" err="1"/>
              <a:t>convallis</a:t>
            </a:r>
            <a:r>
              <a:rPr lang="en-US" sz="1050" dirty="0" smtClean="0"/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8" name="Text Placeholder 6"/>
          <p:cNvSpPr txBox="1">
            <a:spLocks/>
          </p:cNvSpPr>
          <p:nvPr/>
        </p:nvSpPr>
        <p:spPr>
          <a:xfrm>
            <a:off x="757737" y="2929833"/>
            <a:ext cx="1517582" cy="264688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 defTabSz="342900" rtl="0" eaLnBrk="1" latinLnBrk="0" hangingPunct="1">
              <a:spcBef>
                <a:spcPts val="0"/>
              </a:spcBef>
              <a:buFont typeface="Arial"/>
              <a:buNone/>
              <a:defRPr sz="10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SPEAKER NAME</a:t>
            </a:r>
            <a:endParaRPr lang="en-US" dirty="0"/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395515" y="3226622"/>
            <a:ext cx="2242027" cy="254572"/>
          </a:xfrm>
          <a:prstGeom prst="rect">
            <a:avLst/>
          </a:prstGeom>
        </p:spPr>
        <p:txBody>
          <a:bodyPr vert="horz"/>
          <a:lstStyle>
            <a:lvl1pPr marL="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>
                <a:solidFill>
                  <a:srgbClr val="464547"/>
                </a:solidFill>
                <a:latin typeface="Trebuchet MS"/>
              </a:rPr>
              <a:t>EPAM Systems, </a:t>
            </a:r>
            <a:r>
              <a:rPr lang="en-US" b="1" dirty="0" smtClean="0">
                <a:solidFill>
                  <a:srgbClr val="464547"/>
                </a:solidFill>
                <a:latin typeface="Trebuchet MS"/>
              </a:rPr>
              <a:t>Title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20" name="Picture Placeholder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7" y="1214768"/>
            <a:ext cx="1490202" cy="1490202"/>
          </a:xfrm>
          <a:prstGeom prst="ellipse">
            <a:avLst/>
          </a:prstGeom>
          <a:ln>
            <a:solidFill>
              <a:srgbClr val="CCCCCC"/>
            </a:solidFill>
          </a:ln>
        </p:spPr>
      </p:pic>
    </p:spTree>
    <p:extLst>
      <p:ext uri="{BB962C8B-B14F-4D97-AF65-F5344CB8AC3E}">
        <p14:creationId xmlns:p14="http://schemas.microsoft.com/office/powerpoint/2010/main" val="11325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939072" y="4582480"/>
            <a:ext cx="821096" cy="176972"/>
            <a:chOff x="4755358" y="4582480"/>
            <a:chExt cx="821096" cy="176972"/>
          </a:xfrm>
        </p:grpSpPr>
        <p:sp>
          <p:nvSpPr>
            <p:cNvPr id="3" name="Rectangle 2"/>
            <p:cNvSpPr/>
            <p:nvPr/>
          </p:nvSpPr>
          <p:spPr>
            <a:xfrm>
              <a:off x="4755358" y="4600462"/>
              <a:ext cx="137160" cy="1371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892518" y="4582480"/>
              <a:ext cx="683936" cy="17697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sz="700" dirty="0">
                  <a:solidFill>
                    <a:schemeClr val="tx2"/>
                  </a:solidFill>
                  <a:latin typeface="Trebuchet MS"/>
                  <a:cs typeface="Trebuchet MS"/>
                </a:rPr>
                <a:t>LOREM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747197" y="4582480"/>
            <a:ext cx="632304" cy="176972"/>
            <a:chOff x="5563483" y="4582480"/>
            <a:chExt cx="632304" cy="176972"/>
          </a:xfrm>
        </p:grpSpPr>
        <p:sp>
          <p:nvSpPr>
            <p:cNvPr id="69" name="Rectangle 68"/>
            <p:cNvSpPr/>
            <p:nvPr/>
          </p:nvSpPr>
          <p:spPr>
            <a:xfrm>
              <a:off x="5563483" y="4600462"/>
              <a:ext cx="137160" cy="137160"/>
            </a:xfrm>
            <a:prstGeom prst="rect">
              <a:avLst/>
            </a:prstGeom>
            <a:solidFill>
              <a:srgbClr val="88C34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700643" y="4582480"/>
              <a:ext cx="495144" cy="17697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sz="700" dirty="0">
                  <a:solidFill>
                    <a:schemeClr val="tx2"/>
                  </a:solidFill>
                  <a:latin typeface="Trebuchet MS"/>
                  <a:cs typeface="Trebuchet MS"/>
                </a:rPr>
                <a:t>IPSUM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484801" y="4582479"/>
            <a:ext cx="764731" cy="176972"/>
            <a:chOff x="6301087" y="4582479"/>
            <a:chExt cx="764731" cy="176972"/>
          </a:xfrm>
        </p:grpSpPr>
        <p:sp>
          <p:nvSpPr>
            <p:cNvPr id="76" name="Rectangle 75"/>
            <p:cNvSpPr/>
            <p:nvPr/>
          </p:nvSpPr>
          <p:spPr>
            <a:xfrm>
              <a:off x="6301087" y="4600462"/>
              <a:ext cx="137160" cy="13716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437863" y="4582479"/>
              <a:ext cx="627955" cy="17697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sz="700" dirty="0">
                  <a:solidFill>
                    <a:schemeClr val="tx2"/>
                  </a:solidFill>
                  <a:latin typeface="Trebuchet MS"/>
                  <a:cs typeface="Trebuchet MS"/>
                </a:rPr>
                <a:t>DOLOR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3679032" y="1131673"/>
            <a:ext cx="1783556" cy="68464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100" dirty="0" err="1">
                <a:latin typeface="Trebuchet MS"/>
                <a:cs typeface="Trebuchet MS"/>
              </a:rPr>
              <a:t>Lorem</a:t>
            </a:r>
            <a:r>
              <a:rPr lang="en-US" sz="1100" dirty="0">
                <a:latin typeface="Trebuchet MS"/>
                <a:cs typeface="Trebuchet MS"/>
              </a:rPr>
              <a:t> </a:t>
            </a:r>
            <a:r>
              <a:rPr lang="en-US" sz="1100" dirty="0" err="1">
                <a:latin typeface="Trebuchet MS"/>
                <a:cs typeface="Trebuchet MS"/>
              </a:rPr>
              <a:t>Ipsum</a:t>
            </a:r>
            <a:r>
              <a:rPr lang="en-US" sz="1100" dirty="0">
                <a:latin typeface="Trebuchet MS"/>
                <a:cs typeface="Trebuchet MS"/>
              </a:rPr>
              <a:t> </a:t>
            </a:r>
            <a:br>
              <a:rPr lang="en-US" sz="1100" dirty="0">
                <a:latin typeface="Trebuchet MS"/>
                <a:cs typeface="Trebuchet MS"/>
              </a:rPr>
            </a:br>
            <a:r>
              <a:rPr lang="en-US" sz="1100" dirty="0">
                <a:latin typeface="Trebuchet MS"/>
                <a:cs typeface="Trebuchet MS"/>
              </a:rPr>
              <a:t>Dolor </a:t>
            </a:r>
            <a:r>
              <a:rPr lang="en-US" sz="1100" dirty="0" err="1">
                <a:latin typeface="Trebuchet MS"/>
                <a:cs typeface="Trebuchet MS"/>
              </a:rPr>
              <a:t>Amet</a:t>
            </a:r>
            <a:endParaRPr lang="en-US" sz="1100" dirty="0">
              <a:latin typeface="Trebuchet MS"/>
              <a:cs typeface="Trebuchet MS"/>
            </a:endParaRPr>
          </a:p>
          <a:p>
            <a:pPr algn="ctr"/>
            <a:r>
              <a:rPr lang="en-US" sz="900" dirty="0">
                <a:latin typeface="Trebuchet MS"/>
                <a:cs typeface="Trebuchet MS"/>
              </a:rPr>
              <a:t>(</a:t>
            </a:r>
            <a:r>
              <a:rPr lang="en-US" sz="900" dirty="0" err="1">
                <a:latin typeface="Trebuchet MS"/>
                <a:cs typeface="Trebuchet MS"/>
              </a:rPr>
              <a:t>lorem</a:t>
            </a:r>
            <a:r>
              <a:rPr lang="en-US" sz="900" dirty="0">
                <a:latin typeface="Trebuchet MS"/>
                <a:cs typeface="Trebuchet MS"/>
              </a:rPr>
              <a:t> </a:t>
            </a:r>
            <a:r>
              <a:rPr lang="en-US" sz="900" dirty="0" err="1">
                <a:latin typeface="Trebuchet MS"/>
                <a:cs typeface="Trebuchet MS"/>
              </a:rPr>
              <a:t>ipsum</a:t>
            </a:r>
            <a:r>
              <a:rPr lang="en-US" sz="900" dirty="0">
                <a:latin typeface="Trebuchet MS"/>
                <a:cs typeface="Trebuchet MS"/>
              </a:rPr>
              <a:t> dolor </a:t>
            </a:r>
            <a:r>
              <a:rPr lang="en-US" sz="900" dirty="0" err="1">
                <a:latin typeface="Trebuchet MS"/>
                <a:cs typeface="Trebuchet MS"/>
              </a:rPr>
              <a:t>amet</a:t>
            </a:r>
            <a:r>
              <a:rPr lang="en-US" sz="900" dirty="0">
                <a:latin typeface="Trebuchet MS"/>
                <a:cs typeface="Trebuchet MS"/>
              </a:rPr>
              <a:t>)</a:t>
            </a:r>
          </a:p>
        </p:txBody>
      </p:sp>
      <p:sp>
        <p:nvSpPr>
          <p:cNvPr id="87" name="Rectangle 86"/>
          <p:cNvSpPr/>
          <p:nvPr/>
        </p:nvSpPr>
        <p:spPr>
          <a:xfrm>
            <a:off x="346050" y="2237187"/>
            <a:ext cx="895357" cy="577933"/>
          </a:xfrm>
          <a:prstGeom prst="rect">
            <a:avLst/>
          </a:prstGeom>
          <a:solidFill>
            <a:srgbClr val="88C3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68580" rIns="68580" bIns="68580" rtlCol="0" anchor="ctr" anchorCtr="0"/>
          <a:lstStyle/>
          <a:p>
            <a:pPr algn="ctr">
              <a:lnSpc>
                <a:spcPct val="90000"/>
              </a:lnSpc>
            </a:pPr>
            <a:r>
              <a:rPr lang="en-US" sz="1000" dirty="0" err="1">
                <a:latin typeface="Trebuchet MS"/>
                <a:cs typeface="Trebuchet MS"/>
              </a:rPr>
              <a:t>Lorem</a:t>
            </a:r>
            <a:r>
              <a:rPr lang="en-US" sz="1000" dirty="0">
                <a:latin typeface="Trebuchet MS"/>
                <a:cs typeface="Trebuchet MS"/>
              </a:rPr>
              <a:t> </a:t>
            </a:r>
            <a:r>
              <a:rPr lang="en-US" sz="1000" dirty="0" err="1">
                <a:latin typeface="Trebuchet MS"/>
                <a:cs typeface="Trebuchet MS"/>
              </a:rPr>
              <a:t>Ipsum</a:t>
            </a:r>
            <a:r>
              <a:rPr lang="en-US" sz="1000" dirty="0">
                <a:latin typeface="Trebuchet MS"/>
                <a:cs typeface="Trebuchet MS"/>
              </a:rPr>
              <a:t> </a:t>
            </a:r>
            <a:r>
              <a:rPr lang="en-US" sz="1000" dirty="0" err="1">
                <a:latin typeface="Trebuchet MS"/>
                <a:cs typeface="Trebuchet MS"/>
              </a:rPr>
              <a:t>Amet</a:t>
            </a:r>
            <a:endParaRPr lang="en-US" sz="1000" dirty="0">
              <a:latin typeface="Trebuchet MS"/>
              <a:cs typeface="Trebuchet MS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220996" y="2237187"/>
            <a:ext cx="895357" cy="577933"/>
          </a:xfrm>
          <a:prstGeom prst="rect">
            <a:avLst/>
          </a:prstGeom>
          <a:solidFill>
            <a:srgbClr val="88C3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68580" rIns="68580" bIns="6858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1000" dirty="0" err="1">
                <a:cs typeface="Trebuchet MS"/>
              </a:rPr>
              <a:t>Lorem</a:t>
            </a:r>
            <a:r>
              <a:rPr lang="en-US" sz="1000" dirty="0">
                <a:cs typeface="Trebuchet MS"/>
              </a:rPr>
              <a:t> </a:t>
            </a:r>
            <a:r>
              <a:rPr lang="en-US" sz="1000" dirty="0" err="1">
                <a:cs typeface="Trebuchet MS"/>
              </a:rPr>
              <a:t>Ipsum</a:t>
            </a:r>
            <a:r>
              <a:rPr lang="en-US" sz="1000" dirty="0">
                <a:cs typeface="Trebuchet MS"/>
              </a:rPr>
              <a:t> </a:t>
            </a:r>
            <a:r>
              <a:rPr lang="en-US" sz="1000" dirty="0" err="1">
                <a:cs typeface="Trebuchet MS"/>
              </a:rPr>
              <a:t>Amet</a:t>
            </a:r>
            <a:endParaRPr lang="en-US" sz="1000" dirty="0">
              <a:cs typeface="Trebuchet MS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115370" y="2224599"/>
            <a:ext cx="895357" cy="577933"/>
          </a:xfrm>
          <a:prstGeom prst="rect">
            <a:avLst/>
          </a:prstGeom>
          <a:solidFill>
            <a:srgbClr val="88C3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27432" rIns="68580" bIns="6858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1000" dirty="0" err="1">
                <a:cs typeface="Trebuchet MS"/>
              </a:rPr>
              <a:t>Lorem</a:t>
            </a:r>
            <a:r>
              <a:rPr lang="en-US" sz="1000" dirty="0">
                <a:cs typeface="Trebuchet MS"/>
              </a:rPr>
              <a:t> </a:t>
            </a:r>
            <a:r>
              <a:rPr lang="en-US" sz="1000" dirty="0" err="1">
                <a:cs typeface="Trebuchet MS"/>
              </a:rPr>
              <a:t>Ipsum</a:t>
            </a:r>
            <a:r>
              <a:rPr lang="en-US" sz="1000" dirty="0">
                <a:cs typeface="Trebuchet MS"/>
              </a:rPr>
              <a:t> </a:t>
            </a:r>
            <a:r>
              <a:rPr lang="en-US" sz="1000" dirty="0" err="1">
                <a:cs typeface="Trebuchet MS"/>
              </a:rPr>
              <a:t>Amet</a:t>
            </a:r>
            <a:endParaRPr lang="en-US" sz="1000" dirty="0">
              <a:cs typeface="Trebuchet M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5976837" y="2237187"/>
            <a:ext cx="895357" cy="57793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27432" rIns="68580" bIns="6858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1000" dirty="0" err="1">
                <a:cs typeface="Trebuchet MS"/>
              </a:rPr>
              <a:t>Lorem</a:t>
            </a:r>
            <a:r>
              <a:rPr lang="en-US" sz="1000" dirty="0">
                <a:cs typeface="Trebuchet MS"/>
              </a:rPr>
              <a:t> </a:t>
            </a:r>
            <a:r>
              <a:rPr lang="en-US" sz="1000" dirty="0" err="1">
                <a:cs typeface="Trebuchet MS"/>
              </a:rPr>
              <a:t>Ipsum</a:t>
            </a:r>
            <a:r>
              <a:rPr lang="en-US" sz="1000" dirty="0">
                <a:cs typeface="Trebuchet MS"/>
              </a:rPr>
              <a:t> </a:t>
            </a:r>
            <a:r>
              <a:rPr lang="en-US" sz="1000" dirty="0" err="1">
                <a:cs typeface="Trebuchet MS"/>
              </a:rPr>
              <a:t>Amet</a:t>
            </a:r>
            <a:endParaRPr lang="en-US" sz="1000" dirty="0">
              <a:cs typeface="Trebuchet M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837352" y="2223067"/>
            <a:ext cx="895357" cy="57793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27432" rIns="68580" bIns="6858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1000" dirty="0" err="1">
                <a:cs typeface="Trebuchet MS"/>
              </a:rPr>
              <a:t>Lorem</a:t>
            </a:r>
            <a:r>
              <a:rPr lang="en-US" sz="1000" dirty="0">
                <a:cs typeface="Trebuchet MS"/>
              </a:rPr>
              <a:t> </a:t>
            </a:r>
            <a:r>
              <a:rPr lang="en-US" sz="1000" dirty="0" err="1">
                <a:cs typeface="Trebuchet MS"/>
              </a:rPr>
              <a:t>Ipsum</a:t>
            </a:r>
            <a:r>
              <a:rPr lang="en-US" sz="1000" dirty="0">
                <a:cs typeface="Trebuchet MS"/>
              </a:rPr>
              <a:t> </a:t>
            </a:r>
            <a:r>
              <a:rPr lang="en-US" sz="1000" dirty="0" err="1">
                <a:cs typeface="Trebuchet MS"/>
              </a:rPr>
              <a:t>Amet</a:t>
            </a:r>
            <a:endParaRPr lang="en-US" sz="1000" dirty="0">
              <a:cs typeface="Trebuchet MS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346050" y="2931691"/>
            <a:ext cx="895357" cy="577933"/>
          </a:xfrm>
          <a:prstGeom prst="rect">
            <a:avLst/>
          </a:prstGeom>
          <a:solidFill>
            <a:srgbClr val="88C3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20574" rIns="68580" bIns="6858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1000" dirty="0" err="1">
                <a:cs typeface="Trebuchet MS"/>
              </a:rPr>
              <a:t>Lorem</a:t>
            </a:r>
            <a:r>
              <a:rPr lang="en-US" sz="1000" dirty="0">
                <a:cs typeface="Trebuchet MS"/>
              </a:rPr>
              <a:t> </a:t>
            </a:r>
            <a:r>
              <a:rPr lang="en-US" sz="1000" dirty="0" err="1">
                <a:cs typeface="Trebuchet MS"/>
              </a:rPr>
              <a:t>Ipsum</a:t>
            </a:r>
            <a:r>
              <a:rPr lang="en-US" sz="1000" dirty="0">
                <a:cs typeface="Trebuchet MS"/>
              </a:rPr>
              <a:t> </a:t>
            </a:r>
            <a:r>
              <a:rPr lang="en-US" sz="1000" dirty="0" err="1">
                <a:cs typeface="Trebuchet MS"/>
              </a:rPr>
              <a:t>Amet</a:t>
            </a:r>
            <a:endParaRPr lang="en-US" sz="1000" dirty="0">
              <a:cs typeface="Trebuchet MS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2220996" y="2931691"/>
            <a:ext cx="895357" cy="577933"/>
          </a:xfrm>
          <a:prstGeom prst="rect">
            <a:avLst/>
          </a:prstGeom>
          <a:solidFill>
            <a:srgbClr val="88C3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68580" rIns="68580" bIns="6858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1000" dirty="0" err="1">
                <a:cs typeface="Trebuchet MS"/>
              </a:rPr>
              <a:t>Lorem</a:t>
            </a:r>
            <a:r>
              <a:rPr lang="en-US" sz="1000" dirty="0">
                <a:cs typeface="Trebuchet MS"/>
              </a:rPr>
              <a:t> </a:t>
            </a:r>
            <a:r>
              <a:rPr lang="en-US" sz="1000" dirty="0" err="1">
                <a:cs typeface="Trebuchet MS"/>
              </a:rPr>
              <a:t>Ipsum</a:t>
            </a:r>
            <a:r>
              <a:rPr lang="en-US" sz="1000" dirty="0">
                <a:cs typeface="Trebuchet MS"/>
              </a:rPr>
              <a:t> </a:t>
            </a:r>
            <a:r>
              <a:rPr lang="en-US" sz="1000" dirty="0" err="1">
                <a:cs typeface="Trebuchet MS"/>
              </a:rPr>
              <a:t>Amet</a:t>
            </a:r>
            <a:endParaRPr lang="en-US" sz="1000" dirty="0">
              <a:cs typeface="Trebuchet MS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115370" y="2919104"/>
            <a:ext cx="895357" cy="577933"/>
          </a:xfrm>
          <a:prstGeom prst="rect">
            <a:avLst/>
          </a:prstGeom>
          <a:solidFill>
            <a:srgbClr val="88C3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27432" rIns="68580" bIns="6858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1000" dirty="0" err="1">
                <a:cs typeface="Trebuchet MS"/>
              </a:rPr>
              <a:t>Lorem</a:t>
            </a:r>
            <a:r>
              <a:rPr lang="en-US" sz="1000" dirty="0">
                <a:cs typeface="Trebuchet MS"/>
              </a:rPr>
              <a:t> </a:t>
            </a:r>
            <a:r>
              <a:rPr lang="en-US" sz="1000" dirty="0" err="1">
                <a:cs typeface="Trebuchet MS"/>
              </a:rPr>
              <a:t>Ipsum</a:t>
            </a:r>
            <a:r>
              <a:rPr lang="en-US" sz="1000" dirty="0">
                <a:cs typeface="Trebuchet MS"/>
              </a:rPr>
              <a:t> </a:t>
            </a:r>
            <a:r>
              <a:rPr lang="en-US" sz="1000" dirty="0" err="1">
                <a:cs typeface="Trebuchet MS"/>
              </a:rPr>
              <a:t>Amet</a:t>
            </a:r>
            <a:endParaRPr lang="en-US" sz="1000" dirty="0">
              <a:cs typeface="Trebuchet MS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976837" y="2931691"/>
            <a:ext cx="895357" cy="57793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27432" rIns="68580" bIns="6858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1000" dirty="0" err="1">
                <a:cs typeface="Trebuchet MS"/>
              </a:rPr>
              <a:t>Lorem</a:t>
            </a:r>
            <a:r>
              <a:rPr lang="en-US" sz="1000" dirty="0">
                <a:cs typeface="Trebuchet MS"/>
              </a:rPr>
              <a:t> </a:t>
            </a:r>
            <a:r>
              <a:rPr lang="en-US" sz="1000" dirty="0" err="1">
                <a:cs typeface="Trebuchet MS"/>
              </a:rPr>
              <a:t>Ipsum</a:t>
            </a:r>
            <a:r>
              <a:rPr lang="en-US" sz="1000" dirty="0">
                <a:cs typeface="Trebuchet MS"/>
              </a:rPr>
              <a:t> </a:t>
            </a:r>
            <a:r>
              <a:rPr lang="en-US" sz="1000" dirty="0" err="1">
                <a:cs typeface="Trebuchet MS"/>
              </a:rPr>
              <a:t>Amet</a:t>
            </a:r>
            <a:endParaRPr lang="en-US" sz="1000" dirty="0">
              <a:cs typeface="Trebuchet MS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46050" y="3626195"/>
            <a:ext cx="895357" cy="577933"/>
          </a:xfrm>
          <a:prstGeom prst="rect">
            <a:avLst/>
          </a:prstGeom>
          <a:solidFill>
            <a:srgbClr val="88C3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27432" rIns="68580" bIns="6858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1000" dirty="0" err="1">
                <a:cs typeface="Trebuchet MS"/>
              </a:rPr>
              <a:t>Lorem</a:t>
            </a:r>
            <a:r>
              <a:rPr lang="en-US" sz="1000" dirty="0">
                <a:cs typeface="Trebuchet MS"/>
              </a:rPr>
              <a:t> </a:t>
            </a:r>
            <a:r>
              <a:rPr lang="en-US" sz="1000" dirty="0" err="1">
                <a:cs typeface="Trebuchet MS"/>
              </a:rPr>
              <a:t>Ipsum</a:t>
            </a:r>
            <a:r>
              <a:rPr lang="en-US" sz="1000" dirty="0">
                <a:cs typeface="Trebuchet MS"/>
              </a:rPr>
              <a:t> </a:t>
            </a:r>
            <a:r>
              <a:rPr lang="en-US" sz="1000" dirty="0" err="1">
                <a:cs typeface="Trebuchet MS"/>
              </a:rPr>
              <a:t>Amet</a:t>
            </a:r>
            <a:endParaRPr lang="en-US" sz="1000" dirty="0">
              <a:cs typeface="Trebuchet M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220996" y="3626195"/>
            <a:ext cx="895357" cy="577933"/>
          </a:xfrm>
          <a:prstGeom prst="rect">
            <a:avLst/>
          </a:prstGeom>
          <a:solidFill>
            <a:srgbClr val="88C3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27432" rIns="68580" bIns="6858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1000" dirty="0" err="1">
                <a:cs typeface="Trebuchet MS"/>
              </a:rPr>
              <a:t>Lorem</a:t>
            </a:r>
            <a:r>
              <a:rPr lang="en-US" sz="1000" dirty="0">
                <a:cs typeface="Trebuchet MS"/>
              </a:rPr>
              <a:t> </a:t>
            </a:r>
            <a:r>
              <a:rPr lang="en-US" sz="1000" dirty="0" err="1">
                <a:cs typeface="Trebuchet MS"/>
              </a:rPr>
              <a:t>Ipsum</a:t>
            </a:r>
            <a:r>
              <a:rPr lang="en-US" sz="1000" dirty="0">
                <a:cs typeface="Trebuchet MS"/>
              </a:rPr>
              <a:t> </a:t>
            </a:r>
            <a:r>
              <a:rPr lang="en-US" sz="1000" dirty="0" err="1">
                <a:cs typeface="Trebuchet MS"/>
              </a:rPr>
              <a:t>Amet</a:t>
            </a:r>
            <a:endParaRPr lang="en-US" sz="1000" dirty="0">
              <a:cs typeface="Trebuchet MS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0" y="4444558"/>
            <a:ext cx="9144000" cy="0"/>
          </a:xfrm>
          <a:prstGeom prst="line">
            <a:avLst/>
          </a:prstGeom>
          <a:ln w="6350" cmpd="sng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778669" y="1952625"/>
            <a:ext cx="7522369" cy="205740"/>
            <a:chOff x="1397000" y="2603500"/>
            <a:chExt cx="6343650" cy="27432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397000" y="2605291"/>
              <a:ext cx="6343650" cy="0"/>
            </a:xfrm>
            <a:prstGeom prst="line">
              <a:avLst/>
            </a:prstGeom>
            <a:ln w="28575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990851" y="2603500"/>
              <a:ext cx="0" cy="274320"/>
            </a:xfrm>
            <a:prstGeom prst="line">
              <a:avLst/>
            </a:prstGeom>
            <a:ln w="28575" cmpd="sng">
              <a:solidFill>
                <a:schemeClr val="accent1"/>
              </a:solidFill>
              <a:headEnd type="none"/>
              <a:tailEnd type="arrow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409700" y="2603500"/>
              <a:ext cx="1" cy="274320"/>
            </a:xfrm>
            <a:prstGeom prst="line">
              <a:avLst/>
            </a:prstGeom>
            <a:ln w="28575" cmpd="sng">
              <a:solidFill>
                <a:schemeClr val="accent1"/>
              </a:solidFill>
              <a:headEnd type="none"/>
              <a:tailEnd type="arrow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148783" y="2603500"/>
              <a:ext cx="1" cy="274320"/>
            </a:xfrm>
            <a:prstGeom prst="line">
              <a:avLst/>
            </a:prstGeom>
            <a:ln w="28575" cmpd="sng">
              <a:solidFill>
                <a:schemeClr val="accent1"/>
              </a:solidFill>
              <a:headEnd type="none"/>
              <a:tailEnd type="arrow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7727151" y="2603500"/>
              <a:ext cx="1" cy="274320"/>
            </a:xfrm>
            <a:prstGeom prst="line">
              <a:avLst/>
            </a:prstGeom>
            <a:ln w="28575" cmpd="sng">
              <a:solidFill>
                <a:schemeClr val="accent1"/>
              </a:solidFill>
              <a:headEnd type="none"/>
              <a:tailEnd type="arrow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572000" y="2603500"/>
              <a:ext cx="0" cy="274320"/>
            </a:xfrm>
            <a:prstGeom prst="line">
              <a:avLst/>
            </a:prstGeom>
            <a:ln w="28575" cmpd="sng">
              <a:solidFill>
                <a:srgbClr val="CCCCCC"/>
              </a:solidFill>
              <a:headEnd type="none"/>
              <a:tailEnd type="arrow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ORGANIZATION STRUCTURE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8280265" y="4582480"/>
            <a:ext cx="956098" cy="176972"/>
            <a:chOff x="7096551" y="4582480"/>
            <a:chExt cx="956098" cy="176972"/>
          </a:xfrm>
        </p:grpSpPr>
        <p:sp>
          <p:nvSpPr>
            <p:cNvPr id="30" name="Rectangle 29"/>
            <p:cNvSpPr/>
            <p:nvPr/>
          </p:nvSpPr>
          <p:spPr>
            <a:xfrm>
              <a:off x="7096551" y="4600462"/>
              <a:ext cx="137160" cy="137160"/>
            </a:xfrm>
            <a:prstGeom prst="rect">
              <a:avLst/>
            </a:prstGeom>
            <a:solidFill>
              <a:srgbClr val="7F993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233711" y="4582480"/>
              <a:ext cx="818938" cy="17697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sz="700" dirty="0">
                  <a:solidFill>
                    <a:schemeClr val="tx2"/>
                  </a:solidFill>
                  <a:latin typeface="Trebuchet MS"/>
                  <a:cs typeface="Trebuchet MS"/>
                </a:rPr>
                <a:t>IPSUM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326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72404" y="3004500"/>
            <a:ext cx="2226250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THANK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72404" y="3557857"/>
            <a:ext cx="1438650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3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2096" y="0"/>
            <a:ext cx="9156095" cy="51435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623888" y="0"/>
            <a:ext cx="7886700" cy="979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CONTACT ME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80031" y="1339913"/>
            <a:ext cx="3530253" cy="2989632"/>
            <a:chOff x="749300" y="1466907"/>
            <a:chExt cx="4139606" cy="3565927"/>
          </a:xfrm>
        </p:grpSpPr>
        <p:grpSp>
          <p:nvGrpSpPr>
            <p:cNvPr id="9" name="Group 2"/>
            <p:cNvGrpSpPr/>
            <p:nvPr/>
          </p:nvGrpSpPr>
          <p:grpSpPr>
            <a:xfrm>
              <a:off x="796658" y="1466907"/>
              <a:ext cx="4092248" cy="564059"/>
              <a:chOff x="699351" y="1683059"/>
              <a:chExt cx="5456330" cy="752078"/>
            </a:xfrm>
          </p:grpSpPr>
          <p:pic>
            <p:nvPicPr>
              <p:cNvPr id="10" name="Picture 2" descr="http://iconmonstr.com/g/gd/makefg.php?i=s2/default/iconmonstr-email-9-icon.png&amp;r=255&amp;g=255&amp;b=25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351" y="1683059"/>
                <a:ext cx="752078" cy="7520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640113" y="1828267"/>
                <a:ext cx="4515568" cy="587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sz="18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Your_mail@epam.com</a:t>
                </a:r>
              </a:p>
            </p:txBody>
          </p:sp>
        </p:grpSp>
        <p:grpSp>
          <p:nvGrpSpPr>
            <p:cNvPr id="12" name="Group 3"/>
            <p:cNvGrpSpPr/>
            <p:nvPr/>
          </p:nvGrpSpPr>
          <p:grpSpPr>
            <a:xfrm>
              <a:off x="796658" y="2194430"/>
              <a:ext cx="2439380" cy="568084"/>
              <a:chOff x="699351" y="2609541"/>
              <a:chExt cx="3252506" cy="757444"/>
            </a:xfrm>
          </p:grpSpPr>
          <p:pic>
            <p:nvPicPr>
              <p:cNvPr id="13" name="Picture 8" descr="http://iconmonstr.com/g/gd/makefg.php?i=s2/default/iconmonstr-skype-4-icon.png&amp;r=255&amp;g=255&amp;b=25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351" y="2609541"/>
                <a:ext cx="752078" cy="7520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640113" y="2779618"/>
                <a:ext cx="2311744" cy="587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sz="18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Username</a:t>
                </a:r>
              </a:p>
            </p:txBody>
          </p:sp>
        </p:grpSp>
        <p:grpSp>
          <p:nvGrpSpPr>
            <p:cNvPr id="15" name="Group 5"/>
            <p:cNvGrpSpPr/>
            <p:nvPr/>
          </p:nvGrpSpPr>
          <p:grpSpPr>
            <a:xfrm>
              <a:off x="796658" y="2930129"/>
              <a:ext cx="2439380" cy="571579"/>
              <a:chOff x="699351" y="3536023"/>
              <a:chExt cx="3252506" cy="762104"/>
            </a:xfrm>
          </p:grpSpPr>
          <p:pic>
            <p:nvPicPr>
              <p:cNvPr id="16" name="Picture 6" descr="http://iconmonstr.com/g/gd/makefg.php?i=s2/default/iconmonstr-linkedin-4-icon.png&amp;r=255&amp;g=255&amp;b=255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351" y="3536023"/>
                <a:ext cx="752078" cy="7520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1640113" y="3710760"/>
                <a:ext cx="2311744" cy="587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sz="18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Username</a:t>
                </a:r>
              </a:p>
            </p:txBody>
          </p:sp>
        </p:grpSp>
        <p:grpSp>
          <p:nvGrpSpPr>
            <p:cNvPr id="19" name="Group 6"/>
            <p:cNvGrpSpPr/>
            <p:nvPr/>
          </p:nvGrpSpPr>
          <p:grpSpPr>
            <a:xfrm>
              <a:off x="749300" y="3741254"/>
              <a:ext cx="2439380" cy="564059"/>
              <a:chOff x="699351" y="4462505"/>
              <a:chExt cx="3252506" cy="752078"/>
            </a:xfrm>
          </p:grpSpPr>
          <p:pic>
            <p:nvPicPr>
              <p:cNvPr id="20" name="Picture 2" descr="http://iconmonstr.com/g/gd/makefg.php?i=s2/default/iconmonstr-facebook-4-icon.png&amp;r=255&amp;g=255&amp;b=255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351" y="4462505"/>
                <a:ext cx="752078" cy="7520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640113" y="4607712"/>
                <a:ext cx="2311744" cy="587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sz="18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Username</a:t>
                </a:r>
              </a:p>
            </p:txBody>
          </p:sp>
        </p:grpSp>
        <p:grpSp>
          <p:nvGrpSpPr>
            <p:cNvPr id="22" name="Group 8"/>
            <p:cNvGrpSpPr/>
            <p:nvPr/>
          </p:nvGrpSpPr>
          <p:grpSpPr>
            <a:xfrm>
              <a:off x="749300" y="4468775"/>
              <a:ext cx="2439380" cy="564059"/>
              <a:chOff x="699351" y="5388989"/>
              <a:chExt cx="3252506" cy="752078"/>
            </a:xfrm>
          </p:grpSpPr>
          <p:pic>
            <p:nvPicPr>
              <p:cNvPr id="23" name="Picture 4" descr="http://iconmonstr.com/g/gd/makefg.php?i=s2/default/iconmonstr-twitter-4-icon.png&amp;r=255&amp;g=255&amp;b=25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351" y="5388989"/>
                <a:ext cx="752078" cy="7520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1640113" y="5534196"/>
                <a:ext cx="2311744" cy="587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sz="18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Username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580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72404" y="2869953"/>
            <a:ext cx="4453008" cy="693267"/>
          </a:xfrm>
          <a:solidFill>
            <a:srgbClr val="88C341"/>
          </a:solidFill>
        </p:spPr>
        <p:txBody>
          <a:bodyPr/>
          <a:lstStyle/>
          <a:p>
            <a:endParaRPr lang="ru-RU" sz="41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solidFill>
            <a:srgbClr val="88C34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72404" y="3416648"/>
            <a:ext cx="3762264" cy="647100"/>
          </a:xfrm>
          <a:solidFill>
            <a:srgbClr val="88C341"/>
          </a:solidFill>
        </p:spPr>
        <p:txBody>
          <a:bodyPr/>
          <a:lstStyle/>
          <a:p>
            <a:endParaRPr lang="en-US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72404" y="3970005"/>
            <a:ext cx="5014975" cy="647100"/>
          </a:xfrm>
          <a:solidFill>
            <a:srgbClr val="88C341"/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72404" y="2869953"/>
            <a:ext cx="4453008" cy="693267"/>
          </a:xfrm>
          <a:solidFill>
            <a:srgbClr val="88C341"/>
          </a:solidFill>
        </p:spPr>
        <p:txBody>
          <a:bodyPr/>
          <a:lstStyle/>
          <a:p>
            <a:endParaRPr lang="ru-RU" sz="41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solidFill>
            <a:srgbClr val="88C34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72404" y="3416648"/>
            <a:ext cx="3762264" cy="647100"/>
          </a:xfrm>
          <a:solidFill>
            <a:srgbClr val="88C341"/>
          </a:solidFill>
        </p:spPr>
        <p:txBody>
          <a:bodyPr/>
          <a:lstStyle/>
          <a:p>
            <a:endParaRPr lang="en-US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72404" y="3970005"/>
            <a:ext cx="5014975" cy="647100"/>
          </a:xfrm>
          <a:solidFill>
            <a:srgbClr val="88C34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7" name="Заголовок 4"/>
          <p:cNvSpPr txBox="1">
            <a:spLocks/>
          </p:cNvSpPr>
          <p:nvPr/>
        </p:nvSpPr>
        <p:spPr>
          <a:xfrm>
            <a:off x="872404" y="1228942"/>
            <a:ext cx="3059812" cy="339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800" b="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>
                <a:solidFill>
                  <a:schemeClr val="tx1"/>
                </a:solidFill>
                <a:latin typeface="Arial Black" charset="0"/>
                <a:ea typeface="Arial Black" charset="0"/>
                <a:cs typeface="Arial Black" charset="0"/>
              </a:rPr>
              <a:t>VISION : LEADERSHIP</a:t>
            </a:r>
          </a:p>
        </p:txBody>
      </p:sp>
    </p:spTree>
    <p:extLst>
      <p:ext uri="{BB962C8B-B14F-4D97-AF65-F5344CB8AC3E}">
        <p14:creationId xmlns:p14="http://schemas.microsoft.com/office/powerpoint/2010/main" val="309694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72404" y="2869953"/>
            <a:ext cx="4453008" cy="693267"/>
          </a:xfrm>
          <a:solidFill>
            <a:srgbClr val="88C341"/>
          </a:solidFill>
        </p:spPr>
        <p:txBody>
          <a:bodyPr/>
          <a:lstStyle/>
          <a:p>
            <a:endParaRPr lang="ru-RU" sz="41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solidFill>
            <a:srgbClr val="88C34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72404" y="3416648"/>
            <a:ext cx="3762264" cy="647100"/>
          </a:xfrm>
          <a:solidFill>
            <a:srgbClr val="88C341"/>
          </a:solidFill>
        </p:spPr>
        <p:txBody>
          <a:bodyPr/>
          <a:lstStyle/>
          <a:p>
            <a:endParaRPr lang="en-US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72404" y="3970005"/>
            <a:ext cx="5014975" cy="647100"/>
          </a:xfrm>
          <a:solidFill>
            <a:srgbClr val="88C34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Заголовок 4"/>
          <p:cNvSpPr txBox="1">
            <a:spLocks/>
          </p:cNvSpPr>
          <p:nvPr/>
        </p:nvSpPr>
        <p:spPr>
          <a:xfrm>
            <a:off x="872404" y="1228942"/>
            <a:ext cx="2880276" cy="339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800" b="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tx1"/>
                </a:solidFill>
                <a:latin typeface="Arial Black" charset="0"/>
                <a:ea typeface="Arial Black" charset="0"/>
                <a:cs typeface="Arial Black" charset="0"/>
              </a:rPr>
              <a:t>PEOPLE : ONE TEAM</a:t>
            </a:r>
          </a:p>
        </p:txBody>
      </p:sp>
    </p:spTree>
    <p:extLst>
      <p:ext uri="{BB962C8B-B14F-4D97-AF65-F5344CB8AC3E}">
        <p14:creationId xmlns:p14="http://schemas.microsoft.com/office/powerpoint/2010/main" val="303139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72404" y="2869953"/>
            <a:ext cx="4453008" cy="693267"/>
          </a:xfrm>
          <a:solidFill>
            <a:srgbClr val="88C341"/>
          </a:solidFill>
        </p:spPr>
        <p:txBody>
          <a:bodyPr/>
          <a:lstStyle/>
          <a:p>
            <a:endParaRPr lang="ru-RU" sz="41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solidFill>
            <a:srgbClr val="88C34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72404" y="3416648"/>
            <a:ext cx="3762264" cy="647100"/>
          </a:xfrm>
          <a:solidFill>
            <a:srgbClr val="88C341"/>
          </a:solidFill>
        </p:spPr>
        <p:txBody>
          <a:bodyPr/>
          <a:lstStyle/>
          <a:p>
            <a:endParaRPr lang="en-US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72404" y="3970005"/>
            <a:ext cx="5014975" cy="647100"/>
          </a:xfrm>
          <a:solidFill>
            <a:srgbClr val="88C34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Заголовок 4"/>
          <p:cNvSpPr txBox="1">
            <a:spLocks/>
          </p:cNvSpPr>
          <p:nvPr/>
        </p:nvSpPr>
        <p:spPr>
          <a:xfrm>
            <a:off x="872404" y="1228942"/>
            <a:ext cx="3059812" cy="339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800" b="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tx1"/>
                </a:solidFill>
                <a:latin typeface="Arial Black" charset="0"/>
                <a:ea typeface="Arial Black" charset="0"/>
                <a:cs typeface="Arial Black" charset="0"/>
              </a:rPr>
              <a:t>TECHNOLOGY : ZOOM</a:t>
            </a:r>
          </a:p>
        </p:txBody>
      </p:sp>
    </p:spTree>
    <p:extLst>
      <p:ext uri="{BB962C8B-B14F-4D97-AF65-F5344CB8AC3E}">
        <p14:creationId xmlns:p14="http://schemas.microsoft.com/office/powerpoint/2010/main" val="201990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LOREM IPSUM DOLOR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177362" y="724816"/>
            <a:ext cx="1627304" cy="4128551"/>
            <a:chOff x="229594" y="798574"/>
            <a:chExt cx="2187742" cy="5550408"/>
          </a:xfrm>
        </p:grpSpPr>
        <p:cxnSp>
          <p:nvCxnSpPr>
            <p:cNvPr id="35" name="Straight Connector 34"/>
            <p:cNvCxnSpPr/>
            <p:nvPr/>
          </p:nvCxnSpPr>
          <p:spPr>
            <a:xfrm flipV="1">
              <a:off x="2417336" y="798574"/>
              <a:ext cx="0" cy="5550408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229594" y="2521715"/>
              <a:ext cx="1849835" cy="1408867"/>
              <a:chOff x="567333" y="2666858"/>
              <a:chExt cx="1849835" cy="1408867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567333" y="3285532"/>
                <a:ext cx="1849835" cy="790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300"/>
                  </a:lnSpc>
                </a:pPr>
                <a:r>
                  <a:rPr lang="en-US" sz="900" dirty="0" smtClean="0">
                    <a:latin typeface="Trebuchet MS"/>
                    <a:cs typeface="Trebuchet MS"/>
                  </a:rPr>
                  <a:t>SVP</a:t>
                </a:r>
                <a:r>
                  <a:rPr lang="en-US" sz="900" dirty="0">
                    <a:latin typeface="Trebuchet MS"/>
                    <a:cs typeface="Trebuchet MS"/>
                  </a:rPr>
                  <a:t>, Head of Capital Markets Competency Center</a:t>
                </a:r>
                <a:r>
                  <a:rPr lang="en-US" sz="900" dirty="0" smtClean="0">
                    <a:latin typeface="Trebuchet MS"/>
                    <a:cs typeface="Trebuchet MS"/>
                  </a:rPr>
                  <a:t>, EPAM Systems</a:t>
                </a:r>
                <a:endParaRPr lang="en-US" sz="9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689649" y="2666858"/>
                <a:ext cx="1605202" cy="525492"/>
              </a:xfrm>
              <a:prstGeom prst="rect">
                <a:avLst/>
              </a:prstGeom>
              <a:solidFill>
                <a:srgbClr val="88C341"/>
              </a:solidFill>
            </p:spPr>
            <p:txBody>
              <a:bodyPr wrap="none" tIns="36576" rtlCol="0" anchor="ctr">
                <a:spAutoFit/>
              </a:bodyPr>
              <a:lstStyle/>
              <a:p>
                <a:pPr algn="ctr"/>
                <a:r>
                  <a:rPr lang="en-US" sz="1000" dirty="0" smtClean="0">
                    <a:solidFill>
                      <a:schemeClr val="bg1"/>
                    </a:solidFill>
                    <a:latin typeface="Arial Black"/>
                    <a:cs typeface="Arial Black"/>
                  </a:rPr>
                  <a:t>LOREM IPSUM </a:t>
                </a:r>
                <a:br>
                  <a:rPr lang="en-US" sz="1000" dirty="0" smtClean="0">
                    <a:solidFill>
                      <a:schemeClr val="bg1"/>
                    </a:solidFill>
                    <a:latin typeface="Arial Black"/>
                    <a:cs typeface="Arial Black"/>
                  </a:rPr>
                </a:br>
                <a:r>
                  <a:rPr lang="en-US" sz="1000" dirty="0" smtClean="0">
                    <a:solidFill>
                      <a:schemeClr val="bg1"/>
                    </a:solidFill>
                    <a:latin typeface="Arial Black"/>
                    <a:cs typeface="Arial Black"/>
                  </a:rPr>
                  <a:t>DOLOR</a:t>
                </a:r>
                <a:endParaRPr lang="en-US" sz="10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012" y="1173842"/>
              <a:ext cx="1143000" cy="1143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33" name="Group 32"/>
          <p:cNvGrpSpPr/>
          <p:nvPr/>
        </p:nvGrpSpPr>
        <p:grpSpPr>
          <a:xfrm>
            <a:off x="2007276" y="724816"/>
            <a:ext cx="1627304" cy="4128551"/>
            <a:chOff x="229594" y="798574"/>
            <a:chExt cx="2187742" cy="5550408"/>
          </a:xfrm>
        </p:grpSpPr>
        <p:cxnSp>
          <p:nvCxnSpPr>
            <p:cNvPr id="38" name="Straight Connector 37"/>
            <p:cNvCxnSpPr/>
            <p:nvPr/>
          </p:nvCxnSpPr>
          <p:spPr>
            <a:xfrm flipV="1">
              <a:off x="2417336" y="798574"/>
              <a:ext cx="0" cy="5550408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/>
            <p:cNvGrpSpPr/>
            <p:nvPr/>
          </p:nvGrpSpPr>
          <p:grpSpPr>
            <a:xfrm>
              <a:off x="229594" y="2521715"/>
              <a:ext cx="1849835" cy="1408867"/>
              <a:chOff x="567333" y="2666858"/>
              <a:chExt cx="1849835" cy="1408867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567333" y="3285532"/>
                <a:ext cx="1849835" cy="790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300"/>
                  </a:lnSpc>
                </a:pPr>
                <a:r>
                  <a:rPr lang="en-US" sz="900" dirty="0" smtClean="0">
                    <a:latin typeface="Trebuchet MS"/>
                    <a:cs typeface="Trebuchet MS"/>
                  </a:rPr>
                  <a:t>SVP</a:t>
                </a:r>
                <a:r>
                  <a:rPr lang="en-US" sz="900" dirty="0">
                    <a:latin typeface="Trebuchet MS"/>
                    <a:cs typeface="Trebuchet MS"/>
                  </a:rPr>
                  <a:t>, Head of Capital Markets Competency Center</a:t>
                </a:r>
                <a:r>
                  <a:rPr lang="en-US" sz="900" dirty="0" smtClean="0">
                    <a:latin typeface="Trebuchet MS"/>
                    <a:cs typeface="Trebuchet MS"/>
                  </a:rPr>
                  <a:t>, EPAM Systems</a:t>
                </a:r>
                <a:endParaRPr lang="en-US" sz="9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89649" y="2666858"/>
                <a:ext cx="1605202" cy="525492"/>
              </a:xfrm>
              <a:prstGeom prst="rect">
                <a:avLst/>
              </a:prstGeom>
              <a:solidFill>
                <a:srgbClr val="88C341"/>
              </a:solidFill>
            </p:spPr>
            <p:txBody>
              <a:bodyPr wrap="none" tIns="36576" rtlCol="0" anchor="ctr">
                <a:spAutoFit/>
              </a:bodyPr>
              <a:lstStyle/>
              <a:p>
                <a:pPr algn="ctr"/>
                <a:r>
                  <a:rPr lang="en-US" sz="1000" dirty="0" smtClean="0">
                    <a:solidFill>
                      <a:schemeClr val="bg1"/>
                    </a:solidFill>
                    <a:latin typeface="Arial Black"/>
                    <a:cs typeface="Arial Black"/>
                  </a:rPr>
                  <a:t>LOREM IPSUM </a:t>
                </a:r>
                <a:br>
                  <a:rPr lang="en-US" sz="1000" dirty="0" smtClean="0">
                    <a:solidFill>
                      <a:schemeClr val="bg1"/>
                    </a:solidFill>
                    <a:latin typeface="Arial Black"/>
                    <a:cs typeface="Arial Black"/>
                  </a:rPr>
                </a:br>
                <a:r>
                  <a:rPr lang="en-US" sz="1000" dirty="0" smtClean="0">
                    <a:solidFill>
                      <a:schemeClr val="bg1"/>
                    </a:solidFill>
                    <a:latin typeface="Arial Black"/>
                    <a:cs typeface="Arial Black"/>
                  </a:rPr>
                  <a:t>DOLOR</a:t>
                </a:r>
                <a:endParaRPr lang="en-US" sz="10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012" y="1173842"/>
              <a:ext cx="1143000" cy="1143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43" name="Group 42"/>
          <p:cNvGrpSpPr/>
          <p:nvPr/>
        </p:nvGrpSpPr>
        <p:grpSpPr>
          <a:xfrm>
            <a:off x="3837190" y="724816"/>
            <a:ext cx="1638444" cy="4128551"/>
            <a:chOff x="229594" y="798574"/>
            <a:chExt cx="2202718" cy="5550408"/>
          </a:xfrm>
        </p:grpSpPr>
        <p:cxnSp>
          <p:nvCxnSpPr>
            <p:cNvPr id="44" name="Straight Connector 43"/>
            <p:cNvCxnSpPr/>
            <p:nvPr/>
          </p:nvCxnSpPr>
          <p:spPr>
            <a:xfrm flipV="1">
              <a:off x="2432312" y="798574"/>
              <a:ext cx="0" cy="5550408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229594" y="2521715"/>
              <a:ext cx="1849835" cy="1408867"/>
              <a:chOff x="567333" y="2666858"/>
              <a:chExt cx="1849835" cy="1408867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567333" y="3285532"/>
                <a:ext cx="1849835" cy="790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300"/>
                  </a:lnSpc>
                </a:pPr>
                <a:r>
                  <a:rPr lang="en-US" sz="900" dirty="0" smtClean="0">
                    <a:latin typeface="Trebuchet MS"/>
                    <a:cs typeface="Trebuchet MS"/>
                  </a:rPr>
                  <a:t>SVP</a:t>
                </a:r>
                <a:r>
                  <a:rPr lang="en-US" sz="900" dirty="0">
                    <a:latin typeface="Trebuchet MS"/>
                    <a:cs typeface="Trebuchet MS"/>
                  </a:rPr>
                  <a:t>, Head of Capital Markets Competency Center</a:t>
                </a:r>
                <a:r>
                  <a:rPr lang="en-US" sz="900" dirty="0" smtClean="0">
                    <a:latin typeface="Trebuchet MS"/>
                    <a:cs typeface="Trebuchet MS"/>
                  </a:rPr>
                  <a:t>, EPAM Systems</a:t>
                </a:r>
                <a:endParaRPr lang="en-US" sz="9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89649" y="2666858"/>
                <a:ext cx="1605202" cy="525492"/>
              </a:xfrm>
              <a:prstGeom prst="rect">
                <a:avLst/>
              </a:prstGeom>
              <a:solidFill>
                <a:srgbClr val="88C341"/>
              </a:solidFill>
            </p:spPr>
            <p:txBody>
              <a:bodyPr wrap="none" tIns="36576" rtlCol="0" anchor="ctr">
                <a:spAutoFit/>
              </a:bodyPr>
              <a:lstStyle/>
              <a:p>
                <a:pPr algn="ctr"/>
                <a:r>
                  <a:rPr lang="en-US" sz="1000" dirty="0" smtClean="0">
                    <a:solidFill>
                      <a:schemeClr val="bg1"/>
                    </a:solidFill>
                    <a:latin typeface="Arial Black"/>
                    <a:cs typeface="Arial Black"/>
                  </a:rPr>
                  <a:t>LOREM IPSUM </a:t>
                </a:r>
                <a:br>
                  <a:rPr lang="en-US" sz="1000" dirty="0" smtClean="0">
                    <a:solidFill>
                      <a:schemeClr val="bg1"/>
                    </a:solidFill>
                    <a:latin typeface="Arial Black"/>
                    <a:cs typeface="Arial Black"/>
                  </a:rPr>
                </a:br>
                <a:r>
                  <a:rPr lang="en-US" sz="1000" dirty="0" smtClean="0">
                    <a:solidFill>
                      <a:schemeClr val="bg1"/>
                    </a:solidFill>
                    <a:latin typeface="Arial Black"/>
                    <a:cs typeface="Arial Black"/>
                  </a:rPr>
                  <a:t>DOLOR</a:t>
                </a:r>
                <a:endParaRPr lang="en-US" sz="10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012" y="1173842"/>
              <a:ext cx="1143000" cy="1143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75" name="Group 74"/>
          <p:cNvGrpSpPr/>
          <p:nvPr/>
        </p:nvGrpSpPr>
        <p:grpSpPr>
          <a:xfrm>
            <a:off x="5667104" y="724816"/>
            <a:ext cx="1638444" cy="4128551"/>
            <a:chOff x="229594" y="798574"/>
            <a:chExt cx="2202718" cy="5550408"/>
          </a:xfrm>
        </p:grpSpPr>
        <p:cxnSp>
          <p:nvCxnSpPr>
            <p:cNvPr id="76" name="Straight Connector 75"/>
            <p:cNvCxnSpPr/>
            <p:nvPr/>
          </p:nvCxnSpPr>
          <p:spPr>
            <a:xfrm flipV="1">
              <a:off x="2432312" y="798574"/>
              <a:ext cx="0" cy="5550408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/>
            <p:cNvGrpSpPr/>
            <p:nvPr/>
          </p:nvGrpSpPr>
          <p:grpSpPr>
            <a:xfrm>
              <a:off x="229594" y="2521715"/>
              <a:ext cx="1849835" cy="1408867"/>
              <a:chOff x="567333" y="2666858"/>
              <a:chExt cx="1849835" cy="1408867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567333" y="3285532"/>
                <a:ext cx="1849835" cy="790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300"/>
                  </a:lnSpc>
                </a:pPr>
                <a:r>
                  <a:rPr lang="en-US" sz="900" dirty="0" smtClean="0">
                    <a:latin typeface="Trebuchet MS"/>
                    <a:cs typeface="Trebuchet MS"/>
                  </a:rPr>
                  <a:t>SVP</a:t>
                </a:r>
                <a:r>
                  <a:rPr lang="en-US" sz="900" dirty="0">
                    <a:latin typeface="Trebuchet MS"/>
                    <a:cs typeface="Trebuchet MS"/>
                  </a:rPr>
                  <a:t>, Head of Capital Markets Competency Center</a:t>
                </a:r>
                <a:r>
                  <a:rPr lang="en-US" sz="900" dirty="0" smtClean="0">
                    <a:latin typeface="Trebuchet MS"/>
                    <a:cs typeface="Trebuchet MS"/>
                  </a:rPr>
                  <a:t>, EPAM Systems</a:t>
                </a:r>
                <a:endParaRPr lang="en-US" sz="9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689649" y="2666858"/>
                <a:ext cx="1605202" cy="525492"/>
              </a:xfrm>
              <a:prstGeom prst="rect">
                <a:avLst/>
              </a:prstGeom>
              <a:solidFill>
                <a:srgbClr val="88C341"/>
              </a:solidFill>
            </p:spPr>
            <p:txBody>
              <a:bodyPr wrap="none" tIns="36576" rtlCol="0" anchor="ctr">
                <a:spAutoFit/>
              </a:bodyPr>
              <a:lstStyle/>
              <a:p>
                <a:pPr algn="ctr"/>
                <a:r>
                  <a:rPr lang="en-US" sz="1000" dirty="0" smtClean="0">
                    <a:solidFill>
                      <a:schemeClr val="bg1"/>
                    </a:solidFill>
                    <a:latin typeface="Arial Black"/>
                    <a:cs typeface="Arial Black"/>
                  </a:rPr>
                  <a:t>LOREM IPSUM </a:t>
                </a:r>
                <a:br>
                  <a:rPr lang="en-US" sz="1000" dirty="0" smtClean="0">
                    <a:solidFill>
                      <a:schemeClr val="bg1"/>
                    </a:solidFill>
                    <a:latin typeface="Arial Black"/>
                    <a:cs typeface="Arial Black"/>
                  </a:rPr>
                </a:br>
                <a:r>
                  <a:rPr lang="en-US" sz="1000" dirty="0" smtClean="0">
                    <a:solidFill>
                      <a:schemeClr val="bg1"/>
                    </a:solidFill>
                    <a:latin typeface="Arial Black"/>
                    <a:cs typeface="Arial Black"/>
                  </a:rPr>
                  <a:t>DOLOR</a:t>
                </a:r>
                <a:endParaRPr lang="en-US" sz="10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012" y="1173842"/>
              <a:ext cx="1143000" cy="1143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81" name="Group 80"/>
          <p:cNvGrpSpPr/>
          <p:nvPr/>
        </p:nvGrpSpPr>
        <p:grpSpPr>
          <a:xfrm>
            <a:off x="7497017" y="1003951"/>
            <a:ext cx="1375959" cy="2050541"/>
            <a:chOff x="229594" y="1173842"/>
            <a:chExt cx="1849835" cy="2756740"/>
          </a:xfrm>
        </p:grpSpPr>
        <p:grpSp>
          <p:nvGrpSpPr>
            <p:cNvPr id="83" name="Group 82"/>
            <p:cNvGrpSpPr/>
            <p:nvPr/>
          </p:nvGrpSpPr>
          <p:grpSpPr>
            <a:xfrm>
              <a:off x="229594" y="2521715"/>
              <a:ext cx="1849835" cy="1408867"/>
              <a:chOff x="567333" y="2666858"/>
              <a:chExt cx="1849835" cy="1408867"/>
            </a:xfrm>
          </p:grpSpPr>
          <p:sp>
            <p:nvSpPr>
              <p:cNvPr id="85" name="TextBox 84"/>
              <p:cNvSpPr txBox="1"/>
              <p:nvPr/>
            </p:nvSpPr>
            <p:spPr>
              <a:xfrm>
                <a:off x="567333" y="3285532"/>
                <a:ext cx="1849835" cy="790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300"/>
                  </a:lnSpc>
                </a:pPr>
                <a:r>
                  <a:rPr lang="en-US" sz="900" dirty="0" smtClean="0">
                    <a:latin typeface="Trebuchet MS"/>
                    <a:cs typeface="Trebuchet MS"/>
                  </a:rPr>
                  <a:t>SVP</a:t>
                </a:r>
                <a:r>
                  <a:rPr lang="en-US" sz="900" dirty="0">
                    <a:latin typeface="Trebuchet MS"/>
                    <a:cs typeface="Trebuchet MS"/>
                  </a:rPr>
                  <a:t>, Head of Capital Markets Competency Center</a:t>
                </a:r>
                <a:r>
                  <a:rPr lang="en-US" sz="900" dirty="0" smtClean="0">
                    <a:latin typeface="Trebuchet MS"/>
                    <a:cs typeface="Trebuchet MS"/>
                  </a:rPr>
                  <a:t>, EPAM Systems</a:t>
                </a:r>
                <a:endParaRPr lang="en-US" sz="9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689649" y="2666858"/>
                <a:ext cx="1605202" cy="525492"/>
              </a:xfrm>
              <a:prstGeom prst="rect">
                <a:avLst/>
              </a:prstGeom>
              <a:solidFill>
                <a:srgbClr val="88C341"/>
              </a:solidFill>
            </p:spPr>
            <p:txBody>
              <a:bodyPr wrap="none" tIns="36576" rtlCol="0" anchor="ctr">
                <a:spAutoFit/>
              </a:bodyPr>
              <a:lstStyle/>
              <a:p>
                <a:pPr algn="ctr"/>
                <a:r>
                  <a:rPr lang="en-US" sz="1000" dirty="0" smtClean="0">
                    <a:solidFill>
                      <a:schemeClr val="bg1"/>
                    </a:solidFill>
                    <a:latin typeface="Arial Black"/>
                    <a:cs typeface="Arial Black"/>
                  </a:rPr>
                  <a:t>LOREM IPSUM </a:t>
                </a:r>
                <a:br>
                  <a:rPr lang="en-US" sz="1000" dirty="0" smtClean="0">
                    <a:solidFill>
                      <a:schemeClr val="bg1"/>
                    </a:solidFill>
                    <a:latin typeface="Arial Black"/>
                    <a:cs typeface="Arial Black"/>
                  </a:rPr>
                </a:br>
                <a:r>
                  <a:rPr lang="en-US" sz="1000" dirty="0" smtClean="0">
                    <a:solidFill>
                      <a:schemeClr val="bg1"/>
                    </a:solidFill>
                    <a:latin typeface="Arial Black"/>
                    <a:cs typeface="Arial Black"/>
                  </a:rPr>
                  <a:t>DOLOR</a:t>
                </a:r>
                <a:endParaRPr lang="en-US" sz="10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</p:grp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012" y="1173842"/>
              <a:ext cx="1143000" cy="1143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97515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  <a:buClr>
                <a:schemeClr val="accent4"/>
              </a:buClr>
            </a:pP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nunc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gravida</a:t>
            </a:r>
            <a:endParaRPr lang="en-US" dirty="0">
              <a:solidFill>
                <a:srgbClr val="444444"/>
              </a:solidFill>
            </a:endParaRPr>
          </a:p>
          <a:p>
            <a:pPr>
              <a:lnSpc>
                <a:spcPct val="130000"/>
              </a:lnSpc>
              <a:buClr>
                <a:schemeClr val="accent4"/>
              </a:buClr>
            </a:pPr>
            <a:r>
              <a:rPr lang="en-US" dirty="0" err="1">
                <a:solidFill>
                  <a:srgbClr val="444444"/>
                </a:solidFill>
              </a:rPr>
              <a:t>Curabitur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pilvinar</a:t>
            </a:r>
            <a:r>
              <a:rPr lang="en-US" dirty="0">
                <a:solidFill>
                  <a:srgbClr val="444444"/>
                </a:solidFill>
              </a:rPr>
              <a:t> tempus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 lacus </a:t>
            </a:r>
            <a:r>
              <a:rPr lang="en-US" dirty="0" err="1">
                <a:solidFill>
                  <a:srgbClr val="444444"/>
                </a:solidFill>
              </a:rPr>
              <a:t>ultrices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sapien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cursus</a:t>
            </a:r>
            <a:endParaRPr lang="en-US" dirty="0">
              <a:solidFill>
                <a:srgbClr val="444444"/>
              </a:solidFill>
            </a:endParaRPr>
          </a:p>
          <a:p>
            <a:pPr>
              <a:buClr>
                <a:schemeClr val="accent4"/>
              </a:buClr>
              <a:buNone/>
            </a:pPr>
            <a:endParaRPr lang="en-US" dirty="0">
              <a:solidFill>
                <a:srgbClr val="444444"/>
              </a:solidFill>
            </a:endParaRPr>
          </a:p>
          <a:p>
            <a:pPr>
              <a:buClr>
                <a:schemeClr val="accent4"/>
              </a:buClr>
              <a:buNone/>
            </a:pPr>
            <a:endParaRPr lang="en-US" dirty="0">
              <a:solidFill>
                <a:srgbClr val="444444"/>
              </a:solidFill>
            </a:endParaRPr>
          </a:p>
          <a:p>
            <a:pPr>
              <a:lnSpc>
                <a:spcPct val="130000"/>
              </a:lnSpc>
              <a:buClr>
                <a:schemeClr val="accent4"/>
              </a:buClr>
            </a:pP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nunc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gravida</a:t>
            </a:r>
            <a:endParaRPr lang="en-US" dirty="0">
              <a:solidFill>
                <a:srgbClr val="444444"/>
              </a:solidFill>
            </a:endParaRPr>
          </a:p>
          <a:p>
            <a:pPr>
              <a:lnSpc>
                <a:spcPct val="130000"/>
              </a:lnSpc>
              <a:buClr>
                <a:schemeClr val="accent4"/>
              </a:buClr>
            </a:pPr>
            <a:r>
              <a:rPr lang="en-US" dirty="0" err="1">
                <a:solidFill>
                  <a:srgbClr val="444444"/>
                </a:solidFill>
              </a:rPr>
              <a:t>Curabitur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pilvinar</a:t>
            </a:r>
            <a:r>
              <a:rPr lang="en-US" dirty="0">
                <a:solidFill>
                  <a:srgbClr val="444444"/>
                </a:solidFill>
              </a:rPr>
              <a:t> tempus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 lacus </a:t>
            </a:r>
            <a:r>
              <a:rPr lang="en-US" dirty="0" err="1">
                <a:solidFill>
                  <a:srgbClr val="444444"/>
                </a:solidFill>
              </a:rPr>
              <a:t>ultrices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sapien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cursus</a:t>
            </a:r>
            <a:endParaRPr lang="en-US" dirty="0">
              <a:solidFill>
                <a:srgbClr val="444444"/>
              </a:solidFill>
            </a:endParaRPr>
          </a:p>
          <a:p>
            <a:pPr>
              <a:lnSpc>
                <a:spcPct val="130000"/>
              </a:lnSpc>
              <a:buClr>
                <a:schemeClr val="accent4"/>
              </a:buClr>
            </a:pPr>
            <a:r>
              <a:rPr lang="en-US" dirty="0" err="1">
                <a:solidFill>
                  <a:srgbClr val="444444"/>
                </a:solidFill>
              </a:rPr>
              <a:t>Velit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dignissim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nisl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fermentum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sapien</a:t>
            </a:r>
            <a:endParaRPr lang="en-US" dirty="0">
              <a:solidFill>
                <a:srgbClr val="444444"/>
              </a:solidFill>
            </a:endParaRPr>
          </a:p>
          <a:p>
            <a:pPr>
              <a:lnSpc>
                <a:spcPct val="130000"/>
              </a:lnSpc>
              <a:buClr>
                <a:schemeClr val="accent4"/>
              </a:buClr>
            </a:pPr>
            <a:r>
              <a:rPr lang="en-US" dirty="0" err="1">
                <a:solidFill>
                  <a:srgbClr val="444444"/>
                </a:solidFill>
              </a:rPr>
              <a:t>Gravida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commodo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arcu</a:t>
            </a:r>
            <a:r>
              <a:rPr lang="en-US" dirty="0">
                <a:solidFill>
                  <a:srgbClr val="444444"/>
                </a:solidFill>
              </a:rPr>
              <a:t> id </a:t>
            </a:r>
            <a:r>
              <a:rPr lang="en-US" dirty="0" err="1">
                <a:solidFill>
                  <a:srgbClr val="444444"/>
                </a:solidFill>
              </a:rPr>
              <a:t>lectus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posuere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commodo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nam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smtClean="0">
                <a:solidFill>
                  <a:srgbClr val="444444"/>
                </a:solidFill>
              </a:rPr>
              <a:t>id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LOREM IPSUM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8148" y="987552"/>
            <a:ext cx="1712824" cy="264688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SUBHEAD GOES HERE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18148" y="2430742"/>
            <a:ext cx="1712824" cy="264688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3429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0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SUBHEAD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97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72404" y="2869953"/>
            <a:ext cx="4453008" cy="693267"/>
          </a:xfrm>
          <a:solidFill>
            <a:srgbClr val="88C341"/>
          </a:solidFill>
        </p:spPr>
        <p:txBody>
          <a:bodyPr/>
          <a:lstStyle/>
          <a:p>
            <a:endParaRPr lang="ru-RU" sz="41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solidFill>
            <a:srgbClr val="88C34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72404" y="3416648"/>
            <a:ext cx="3762264" cy="647100"/>
          </a:xfrm>
          <a:solidFill>
            <a:srgbClr val="88C341"/>
          </a:solidFill>
        </p:spPr>
        <p:txBody>
          <a:bodyPr/>
          <a:lstStyle/>
          <a:p>
            <a:endParaRPr lang="en-US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72404" y="3970005"/>
            <a:ext cx="5014975" cy="647100"/>
          </a:xfrm>
          <a:solidFill>
            <a:srgbClr val="88C34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Slides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E3C081-4081-47AD-A9A6-9F18F525DA1D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22293</TotalTime>
  <Words>920</Words>
  <Application>Microsoft Office PowerPoint</Application>
  <PresentationFormat>On-screen Show (16:9)</PresentationFormat>
  <Paragraphs>205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ＭＳ Ｐゴシック</vt:lpstr>
      <vt:lpstr>Arial</vt:lpstr>
      <vt:lpstr>Arial Black</vt:lpstr>
      <vt:lpstr>Calibri</vt:lpstr>
      <vt:lpstr>Lucida Grande</vt:lpstr>
      <vt:lpstr>Trebuchet MS</vt:lpstr>
      <vt:lpstr>Cover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Alena Babenka</cp:lastModifiedBy>
  <cp:revision>1103</cp:revision>
  <cp:lastPrinted>2014-07-09T13:30:36Z</cp:lastPrinted>
  <dcterms:created xsi:type="dcterms:W3CDTF">2014-07-08T13:27:24Z</dcterms:created>
  <dcterms:modified xsi:type="dcterms:W3CDTF">2017-02-07T13:20:57Z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